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ppt/theme/themeOverride1.xml" ContentType="application/vnd.openxmlformats-officedocument.themeOverride+xml"/>
  <Override PartName="/ppt/theme/themeOverride2.xml" ContentType="application/vnd.openxmlformats-officedocument.themeOverride+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68" r:id="rId1"/>
  </p:sldMasterIdLst>
  <p:sldIdLst>
    <p:sldId id="256" r:id="rId2"/>
    <p:sldId id="257" r:id="rId3"/>
    <p:sldId id="258" r:id="rId4"/>
    <p:sldId id="259" r:id="rId5"/>
    <p:sldId id="260" r:id="rId6"/>
    <p:sldId id="261" r:id="rId7"/>
    <p:sldId id="262" r:id="rId8"/>
    <p:sldId id="263" r:id="rId9"/>
    <p:sldId id="264" r:id="rId10"/>
    <p:sldId id="267" r:id="rId11"/>
    <p:sldId id="265" r:id="rId12"/>
    <p:sldId id="266" r:id="rId13"/>
    <p:sldId id="268" r:id="rId14"/>
    <p:sldId id="269" r:id="rId15"/>
  </p:sldIdLst>
  <p:sldSz cx="9144000" cy="6858000" type="screen4x3"/>
  <p:notesSz cx="6858000" cy="9144000"/>
  <p:defaultTextStyle>
    <a:defPPr>
      <a:defRPr lang="ru-RU"/>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405" autoAdjust="0"/>
    <p:restoredTop sz="94660"/>
  </p:normalViewPr>
  <p:slideViewPr>
    <p:cSldViewPr>
      <p:cViewPr varScale="1">
        <p:scale>
          <a:sx n="88" d="100"/>
          <a:sy n="88" d="100"/>
        </p:scale>
        <p:origin x="-108" y="-47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bg>
      <p:bgRef idx="1002">
        <a:schemeClr val="bg2"/>
      </p:bgRef>
    </p:bg>
    <p:spTree>
      <p:nvGrpSpPr>
        <p:cNvPr id="1" name=""/>
        <p:cNvGrpSpPr/>
        <p:nvPr/>
      </p:nvGrpSpPr>
      <p:grpSpPr>
        <a:xfrm>
          <a:off x="0" y="0"/>
          <a:ext cx="0" cy="0"/>
          <a:chOff x="0" y="0"/>
          <a:chExt cx="0" cy="0"/>
        </a:xfrm>
      </p:grpSpPr>
      <p:sp>
        <p:nvSpPr>
          <p:cNvPr id="9" name="Заголовок 8"/>
          <p:cNvSpPr>
            <a:spLocks noGrp="1"/>
          </p:cNvSpPr>
          <p:nvPr>
            <p:ph type="ctrTitle"/>
          </p:nvPr>
        </p:nvSpPr>
        <p:spPr>
          <a:xfrm>
            <a:off x="533400" y="1371600"/>
            <a:ext cx="7851648" cy="1828800"/>
          </a:xfrm>
          <a:ln>
            <a:noFill/>
          </a:ln>
        </p:spPr>
        <p:txBody>
          <a:bodyPr tIns="0" rIns="18288">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lang="ru-RU" smtClean="0"/>
              <a:t>Образец заголовка</a:t>
            </a:r>
            <a:endParaRPr lang="en-US"/>
          </a:p>
        </p:txBody>
      </p:sp>
      <p:sp>
        <p:nvSpPr>
          <p:cNvPr id="17" name="Подзаголовок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ru-RU" smtClean="0"/>
              <a:t>Образец подзаголовка</a:t>
            </a:r>
            <a:endParaRPr lang="en-US"/>
          </a:p>
        </p:txBody>
      </p:sp>
      <p:sp>
        <p:nvSpPr>
          <p:cNvPr id="4" name="Дата 29"/>
          <p:cNvSpPr>
            <a:spLocks noGrp="1"/>
          </p:cNvSpPr>
          <p:nvPr>
            <p:ph type="dt" sz="half" idx="10"/>
          </p:nvPr>
        </p:nvSpPr>
        <p:spPr/>
        <p:txBody>
          <a:bodyPr/>
          <a:lstStyle>
            <a:lvl1pPr>
              <a:defRPr/>
            </a:lvl1pPr>
          </a:lstStyle>
          <a:p>
            <a:pPr>
              <a:defRPr/>
            </a:pPr>
            <a:fld id="{933BA00B-2A98-4BCF-AF82-423E120BD268}" type="datetimeFigureOut">
              <a:rPr lang="ru-RU"/>
              <a:pPr>
                <a:defRPr/>
              </a:pPr>
              <a:t>31.10.2010</a:t>
            </a:fld>
            <a:endParaRPr lang="ru-RU"/>
          </a:p>
        </p:txBody>
      </p:sp>
      <p:sp>
        <p:nvSpPr>
          <p:cNvPr id="5" name="Нижний колонтитул 18"/>
          <p:cNvSpPr>
            <a:spLocks noGrp="1"/>
          </p:cNvSpPr>
          <p:nvPr>
            <p:ph type="ftr" sz="quarter" idx="11"/>
          </p:nvPr>
        </p:nvSpPr>
        <p:spPr/>
        <p:txBody>
          <a:bodyPr/>
          <a:lstStyle>
            <a:lvl1pPr>
              <a:defRPr/>
            </a:lvl1pPr>
          </a:lstStyle>
          <a:p>
            <a:pPr>
              <a:defRPr/>
            </a:pPr>
            <a:endParaRPr lang="ru-RU"/>
          </a:p>
        </p:txBody>
      </p:sp>
      <p:sp>
        <p:nvSpPr>
          <p:cNvPr id="6" name="Номер слайда 26"/>
          <p:cNvSpPr>
            <a:spLocks noGrp="1"/>
          </p:cNvSpPr>
          <p:nvPr>
            <p:ph type="sldNum" sz="quarter" idx="12"/>
          </p:nvPr>
        </p:nvSpPr>
        <p:spPr/>
        <p:txBody>
          <a:bodyPr/>
          <a:lstStyle>
            <a:lvl1pPr>
              <a:defRPr/>
            </a:lvl1pPr>
          </a:lstStyle>
          <a:p>
            <a:pPr>
              <a:defRPr/>
            </a:pPr>
            <a:fld id="{C58C5C8B-7090-4946-A230-D3E999CAE8CC}" type="slidenum">
              <a:rPr lang="ru-RU"/>
              <a:pPr>
                <a:defRPr/>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en-US"/>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Дата 9"/>
          <p:cNvSpPr>
            <a:spLocks noGrp="1"/>
          </p:cNvSpPr>
          <p:nvPr>
            <p:ph type="dt" sz="half" idx="10"/>
          </p:nvPr>
        </p:nvSpPr>
        <p:spPr/>
        <p:txBody>
          <a:bodyPr/>
          <a:lstStyle>
            <a:lvl1pPr>
              <a:defRPr/>
            </a:lvl1pPr>
          </a:lstStyle>
          <a:p>
            <a:pPr>
              <a:defRPr/>
            </a:pPr>
            <a:fld id="{B37ECB50-E283-428F-8026-971762C9E372}" type="datetimeFigureOut">
              <a:rPr lang="ru-RU"/>
              <a:pPr>
                <a:defRPr/>
              </a:pPr>
              <a:t>31.10.2010</a:t>
            </a:fld>
            <a:endParaRPr lang="ru-RU"/>
          </a:p>
        </p:txBody>
      </p:sp>
      <p:sp>
        <p:nvSpPr>
          <p:cNvPr id="5" name="Нижний колонтитул 21"/>
          <p:cNvSpPr>
            <a:spLocks noGrp="1"/>
          </p:cNvSpPr>
          <p:nvPr>
            <p:ph type="ftr" sz="quarter" idx="11"/>
          </p:nvPr>
        </p:nvSpPr>
        <p:spPr/>
        <p:txBody>
          <a:bodyPr/>
          <a:lstStyle>
            <a:lvl1pPr>
              <a:defRPr/>
            </a:lvl1pPr>
          </a:lstStyle>
          <a:p>
            <a:pPr>
              <a:defRPr/>
            </a:pPr>
            <a:endParaRPr lang="ru-RU"/>
          </a:p>
        </p:txBody>
      </p:sp>
      <p:sp>
        <p:nvSpPr>
          <p:cNvPr id="6" name="Номер слайда 17"/>
          <p:cNvSpPr>
            <a:spLocks noGrp="1"/>
          </p:cNvSpPr>
          <p:nvPr>
            <p:ph type="sldNum" sz="quarter" idx="12"/>
          </p:nvPr>
        </p:nvSpPr>
        <p:spPr/>
        <p:txBody>
          <a:bodyPr/>
          <a:lstStyle>
            <a:lvl1pPr>
              <a:defRPr/>
            </a:lvl1pPr>
          </a:lstStyle>
          <a:p>
            <a:pPr>
              <a:defRPr/>
            </a:pPr>
            <a:fld id="{9B840293-9285-4763-A3AC-5410209C5447}" type="slidenum">
              <a:rPr lang="ru-RU"/>
              <a:pPr>
                <a:defRPr/>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914401"/>
            <a:ext cx="2057400" cy="5211763"/>
          </a:xfrm>
        </p:spPr>
        <p:txBody>
          <a:bodyPr vert="eaVert"/>
          <a:lstStyle/>
          <a:p>
            <a:r>
              <a:rPr lang="ru-RU" smtClean="0"/>
              <a:t>Образец заголовка</a:t>
            </a:r>
            <a:endParaRPr lang="en-US"/>
          </a:p>
        </p:txBody>
      </p:sp>
      <p:sp>
        <p:nvSpPr>
          <p:cNvPr id="3" name="Вертикальный текст 2"/>
          <p:cNvSpPr>
            <a:spLocks noGrp="1"/>
          </p:cNvSpPr>
          <p:nvPr>
            <p:ph type="body" orient="vert" idx="1"/>
          </p:nvPr>
        </p:nvSpPr>
        <p:spPr>
          <a:xfrm>
            <a:off x="457200" y="914401"/>
            <a:ext cx="6019800" cy="5211763"/>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Дата 9"/>
          <p:cNvSpPr>
            <a:spLocks noGrp="1"/>
          </p:cNvSpPr>
          <p:nvPr>
            <p:ph type="dt" sz="half" idx="10"/>
          </p:nvPr>
        </p:nvSpPr>
        <p:spPr/>
        <p:txBody>
          <a:bodyPr/>
          <a:lstStyle>
            <a:lvl1pPr>
              <a:defRPr/>
            </a:lvl1pPr>
          </a:lstStyle>
          <a:p>
            <a:pPr>
              <a:defRPr/>
            </a:pPr>
            <a:fld id="{9E3282D1-0085-4A87-B018-0E4A8216E955}" type="datetimeFigureOut">
              <a:rPr lang="ru-RU"/>
              <a:pPr>
                <a:defRPr/>
              </a:pPr>
              <a:t>31.10.2010</a:t>
            </a:fld>
            <a:endParaRPr lang="ru-RU"/>
          </a:p>
        </p:txBody>
      </p:sp>
      <p:sp>
        <p:nvSpPr>
          <p:cNvPr id="5" name="Нижний колонтитул 21"/>
          <p:cNvSpPr>
            <a:spLocks noGrp="1"/>
          </p:cNvSpPr>
          <p:nvPr>
            <p:ph type="ftr" sz="quarter" idx="11"/>
          </p:nvPr>
        </p:nvSpPr>
        <p:spPr/>
        <p:txBody>
          <a:bodyPr/>
          <a:lstStyle>
            <a:lvl1pPr>
              <a:defRPr/>
            </a:lvl1pPr>
          </a:lstStyle>
          <a:p>
            <a:pPr>
              <a:defRPr/>
            </a:pPr>
            <a:endParaRPr lang="ru-RU"/>
          </a:p>
        </p:txBody>
      </p:sp>
      <p:sp>
        <p:nvSpPr>
          <p:cNvPr id="6" name="Номер слайда 17"/>
          <p:cNvSpPr>
            <a:spLocks noGrp="1"/>
          </p:cNvSpPr>
          <p:nvPr>
            <p:ph type="sldNum" sz="quarter" idx="12"/>
          </p:nvPr>
        </p:nvSpPr>
        <p:spPr/>
        <p:txBody>
          <a:bodyPr/>
          <a:lstStyle>
            <a:lvl1pPr>
              <a:defRPr/>
            </a:lvl1pPr>
          </a:lstStyle>
          <a:p>
            <a:pPr>
              <a:defRPr/>
            </a:pPr>
            <a:fld id="{1D1D8E1D-5033-4DCB-B5FA-110CADEFCF25}" type="slidenum">
              <a:rPr lang="ru-RU"/>
              <a:pPr>
                <a:defRPr/>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en-US"/>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Дата 9"/>
          <p:cNvSpPr>
            <a:spLocks noGrp="1"/>
          </p:cNvSpPr>
          <p:nvPr>
            <p:ph type="dt" sz="half" idx="10"/>
          </p:nvPr>
        </p:nvSpPr>
        <p:spPr/>
        <p:txBody>
          <a:bodyPr/>
          <a:lstStyle>
            <a:lvl1pPr>
              <a:defRPr/>
            </a:lvl1pPr>
          </a:lstStyle>
          <a:p>
            <a:pPr>
              <a:defRPr/>
            </a:pPr>
            <a:fld id="{159203DF-6EEC-445F-9BB1-E35C0D3D5418}" type="datetimeFigureOut">
              <a:rPr lang="ru-RU"/>
              <a:pPr>
                <a:defRPr/>
              </a:pPr>
              <a:t>31.10.2010</a:t>
            </a:fld>
            <a:endParaRPr lang="ru-RU"/>
          </a:p>
        </p:txBody>
      </p:sp>
      <p:sp>
        <p:nvSpPr>
          <p:cNvPr id="5" name="Нижний колонтитул 21"/>
          <p:cNvSpPr>
            <a:spLocks noGrp="1"/>
          </p:cNvSpPr>
          <p:nvPr>
            <p:ph type="ftr" sz="quarter" idx="11"/>
          </p:nvPr>
        </p:nvSpPr>
        <p:spPr/>
        <p:txBody>
          <a:bodyPr/>
          <a:lstStyle>
            <a:lvl1pPr>
              <a:defRPr/>
            </a:lvl1pPr>
          </a:lstStyle>
          <a:p>
            <a:pPr>
              <a:defRPr/>
            </a:pPr>
            <a:endParaRPr lang="ru-RU"/>
          </a:p>
        </p:txBody>
      </p:sp>
      <p:sp>
        <p:nvSpPr>
          <p:cNvPr id="6" name="Номер слайда 17"/>
          <p:cNvSpPr>
            <a:spLocks noGrp="1"/>
          </p:cNvSpPr>
          <p:nvPr>
            <p:ph type="sldNum" sz="quarter" idx="12"/>
          </p:nvPr>
        </p:nvSpPr>
        <p:spPr/>
        <p:txBody>
          <a:bodyPr/>
          <a:lstStyle>
            <a:lvl1pPr>
              <a:defRPr/>
            </a:lvl1pPr>
          </a:lstStyle>
          <a:p>
            <a:pPr>
              <a:defRPr/>
            </a:pPr>
            <a:fld id="{E8635C0B-4407-4EB0-AD1B-D06F1BD2CA34}" type="slidenum">
              <a:rPr lang="ru-RU"/>
              <a:pPr>
                <a:defRPr/>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2">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0352" y="1316736"/>
            <a:ext cx="7772400" cy="1362456"/>
          </a:xfrm>
          <a:ln>
            <a:noFill/>
          </a:ln>
        </p:spPr>
        <p:txBody>
          <a:bodyPr tIns="0">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lang="ru-RU" smtClean="0"/>
              <a:t>Образец заголовка</a:t>
            </a:r>
            <a:endParaRPr lang="en-US"/>
          </a:p>
        </p:txBody>
      </p:sp>
      <p:sp>
        <p:nvSpPr>
          <p:cNvPr id="3" name="Текст 2"/>
          <p:cNvSpPr>
            <a:spLocks noGrp="1"/>
          </p:cNvSpPr>
          <p:nvPr>
            <p:ph type="body" idx="1"/>
          </p:nvPr>
        </p:nvSpPr>
        <p:spPr>
          <a:xfrm>
            <a:off x="530352" y="2704664"/>
            <a:ext cx="7772400" cy="1509712"/>
          </a:xfrm>
        </p:spPr>
        <p:txBody>
          <a:bodyPr lIns="45720" rIns="45720"/>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ru-RU" smtClean="0"/>
              <a:t>Образец текста</a:t>
            </a:r>
          </a:p>
        </p:txBody>
      </p:sp>
      <p:sp>
        <p:nvSpPr>
          <p:cNvPr id="4" name="Дата 3"/>
          <p:cNvSpPr>
            <a:spLocks noGrp="1"/>
          </p:cNvSpPr>
          <p:nvPr>
            <p:ph type="dt" sz="half" idx="10"/>
          </p:nvPr>
        </p:nvSpPr>
        <p:spPr/>
        <p:txBody>
          <a:bodyPr/>
          <a:lstStyle>
            <a:lvl1pPr>
              <a:defRPr/>
            </a:lvl1pPr>
          </a:lstStyle>
          <a:p>
            <a:pPr>
              <a:defRPr/>
            </a:pPr>
            <a:fld id="{C23DD28B-D217-4FE4-AE52-5D2B0CC969F4}" type="datetimeFigureOut">
              <a:rPr lang="ru-RU"/>
              <a:pPr>
                <a:defRPr/>
              </a:pPr>
              <a:t>31.10.2010</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E0A2187C-9F1B-49D9-80E6-C207E758EC16}" type="slidenum">
              <a:rPr lang="ru-RU"/>
              <a:pPr>
                <a:defRPr/>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229600" cy="1143000"/>
          </a:xfrm>
        </p:spPr>
        <p:txBody>
          <a:bodyPr/>
          <a:lstStyle/>
          <a:p>
            <a:r>
              <a:rPr lang="ru-RU" smtClean="0"/>
              <a:t>Образец заголовка</a:t>
            </a:r>
            <a:endParaRPr lang="en-US"/>
          </a:p>
        </p:txBody>
      </p:sp>
      <p:sp>
        <p:nvSpPr>
          <p:cNvPr id="3" name="Содержимое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Содержимое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5" name="Дата 9"/>
          <p:cNvSpPr>
            <a:spLocks noGrp="1"/>
          </p:cNvSpPr>
          <p:nvPr>
            <p:ph type="dt" sz="half" idx="10"/>
          </p:nvPr>
        </p:nvSpPr>
        <p:spPr/>
        <p:txBody>
          <a:bodyPr/>
          <a:lstStyle>
            <a:lvl1pPr>
              <a:defRPr/>
            </a:lvl1pPr>
          </a:lstStyle>
          <a:p>
            <a:pPr>
              <a:defRPr/>
            </a:pPr>
            <a:fld id="{DBC18F4F-7081-4394-AADB-B5C2B3C14C77}" type="datetimeFigureOut">
              <a:rPr lang="ru-RU"/>
              <a:pPr>
                <a:defRPr/>
              </a:pPr>
              <a:t>31.10.2010</a:t>
            </a:fld>
            <a:endParaRPr lang="ru-RU"/>
          </a:p>
        </p:txBody>
      </p:sp>
      <p:sp>
        <p:nvSpPr>
          <p:cNvPr id="6" name="Нижний колонтитул 21"/>
          <p:cNvSpPr>
            <a:spLocks noGrp="1"/>
          </p:cNvSpPr>
          <p:nvPr>
            <p:ph type="ftr" sz="quarter" idx="11"/>
          </p:nvPr>
        </p:nvSpPr>
        <p:spPr/>
        <p:txBody>
          <a:bodyPr/>
          <a:lstStyle>
            <a:lvl1pPr>
              <a:defRPr/>
            </a:lvl1pPr>
          </a:lstStyle>
          <a:p>
            <a:pPr>
              <a:defRPr/>
            </a:pPr>
            <a:endParaRPr lang="ru-RU"/>
          </a:p>
        </p:txBody>
      </p:sp>
      <p:sp>
        <p:nvSpPr>
          <p:cNvPr id="7" name="Номер слайда 17"/>
          <p:cNvSpPr>
            <a:spLocks noGrp="1"/>
          </p:cNvSpPr>
          <p:nvPr>
            <p:ph type="sldNum" sz="quarter" idx="12"/>
          </p:nvPr>
        </p:nvSpPr>
        <p:spPr/>
        <p:txBody>
          <a:bodyPr/>
          <a:lstStyle>
            <a:lvl1pPr>
              <a:defRPr/>
            </a:lvl1pPr>
          </a:lstStyle>
          <a:p>
            <a:pPr>
              <a:defRPr/>
            </a:pPr>
            <a:fld id="{6C32F33E-48FB-4A1C-9EEE-C25988A0B98B}" type="slidenum">
              <a:rPr lang="ru-RU"/>
              <a:pPr>
                <a:defRPr/>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229600" cy="1143000"/>
          </a:xfrm>
        </p:spPr>
        <p:txBody>
          <a:bodyPr/>
          <a:lstStyle>
            <a:lvl1pPr>
              <a:defRPr/>
            </a:lvl1pPr>
          </a:lstStyle>
          <a:p>
            <a:r>
              <a:rPr lang="ru-RU" smtClean="0"/>
              <a:t>Образец заголовка</a:t>
            </a:r>
            <a:endParaRPr lang="en-US"/>
          </a:p>
        </p:txBody>
      </p:sp>
      <p:sp>
        <p:nvSpPr>
          <p:cNvPr id="3" name="Текст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a:r>
              <a:rPr lang="ru-RU" smtClean="0"/>
              <a:t>Образец текста</a:t>
            </a:r>
          </a:p>
        </p:txBody>
      </p:sp>
      <p:sp>
        <p:nvSpPr>
          <p:cNvPr id="4" name="Текст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a:r>
              <a:rPr lang="ru-RU" smtClean="0"/>
              <a:t>Образец текста</a:t>
            </a:r>
          </a:p>
        </p:txBody>
      </p:sp>
      <p:sp>
        <p:nvSpPr>
          <p:cNvPr id="5" name="Содержимое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6" name="Содержимое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7" name="Дата 9"/>
          <p:cNvSpPr>
            <a:spLocks noGrp="1"/>
          </p:cNvSpPr>
          <p:nvPr>
            <p:ph type="dt" sz="half" idx="10"/>
          </p:nvPr>
        </p:nvSpPr>
        <p:spPr/>
        <p:txBody>
          <a:bodyPr/>
          <a:lstStyle>
            <a:lvl1pPr>
              <a:defRPr/>
            </a:lvl1pPr>
          </a:lstStyle>
          <a:p>
            <a:pPr>
              <a:defRPr/>
            </a:pPr>
            <a:fld id="{7D58E167-8507-466A-9AC0-1B2DED59037C}" type="datetimeFigureOut">
              <a:rPr lang="ru-RU"/>
              <a:pPr>
                <a:defRPr/>
              </a:pPr>
              <a:t>31.10.2010</a:t>
            </a:fld>
            <a:endParaRPr lang="ru-RU"/>
          </a:p>
        </p:txBody>
      </p:sp>
      <p:sp>
        <p:nvSpPr>
          <p:cNvPr id="8" name="Нижний колонтитул 21"/>
          <p:cNvSpPr>
            <a:spLocks noGrp="1"/>
          </p:cNvSpPr>
          <p:nvPr>
            <p:ph type="ftr" sz="quarter" idx="11"/>
          </p:nvPr>
        </p:nvSpPr>
        <p:spPr/>
        <p:txBody>
          <a:bodyPr/>
          <a:lstStyle>
            <a:lvl1pPr>
              <a:defRPr/>
            </a:lvl1pPr>
          </a:lstStyle>
          <a:p>
            <a:pPr>
              <a:defRPr/>
            </a:pPr>
            <a:endParaRPr lang="ru-RU"/>
          </a:p>
        </p:txBody>
      </p:sp>
      <p:sp>
        <p:nvSpPr>
          <p:cNvPr id="9" name="Номер слайда 17"/>
          <p:cNvSpPr>
            <a:spLocks noGrp="1"/>
          </p:cNvSpPr>
          <p:nvPr>
            <p:ph type="sldNum" sz="quarter" idx="12"/>
          </p:nvPr>
        </p:nvSpPr>
        <p:spPr/>
        <p:txBody>
          <a:bodyPr/>
          <a:lstStyle>
            <a:lvl1pPr>
              <a:defRPr/>
            </a:lvl1pPr>
          </a:lstStyle>
          <a:p>
            <a:pPr>
              <a:defRPr/>
            </a:pPr>
            <a:fld id="{0A7E2964-4F0B-4396-9536-86D924550745}" type="slidenum">
              <a:rPr lang="ru-RU"/>
              <a:pPr>
                <a:defRPr/>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305800" cy="1143000"/>
          </a:xfrm>
        </p:spPr>
        <p:txBody>
          <a:bodyPr>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lang="ru-RU" smtClean="0"/>
              <a:t>Образец заголовка</a:t>
            </a:r>
            <a:endParaRPr lang="en-US"/>
          </a:p>
        </p:txBody>
      </p:sp>
      <p:sp>
        <p:nvSpPr>
          <p:cNvPr id="3" name="Дата 9"/>
          <p:cNvSpPr>
            <a:spLocks noGrp="1"/>
          </p:cNvSpPr>
          <p:nvPr>
            <p:ph type="dt" sz="half" idx="10"/>
          </p:nvPr>
        </p:nvSpPr>
        <p:spPr/>
        <p:txBody>
          <a:bodyPr/>
          <a:lstStyle>
            <a:lvl1pPr>
              <a:defRPr/>
            </a:lvl1pPr>
          </a:lstStyle>
          <a:p>
            <a:pPr>
              <a:defRPr/>
            </a:pPr>
            <a:fld id="{AD577405-2BB4-4FE5-B9C3-945998B7154A}" type="datetimeFigureOut">
              <a:rPr lang="ru-RU"/>
              <a:pPr>
                <a:defRPr/>
              </a:pPr>
              <a:t>31.10.2010</a:t>
            </a:fld>
            <a:endParaRPr lang="ru-RU"/>
          </a:p>
        </p:txBody>
      </p:sp>
      <p:sp>
        <p:nvSpPr>
          <p:cNvPr id="4" name="Нижний колонтитул 21"/>
          <p:cNvSpPr>
            <a:spLocks noGrp="1"/>
          </p:cNvSpPr>
          <p:nvPr>
            <p:ph type="ftr" sz="quarter" idx="11"/>
          </p:nvPr>
        </p:nvSpPr>
        <p:spPr/>
        <p:txBody>
          <a:bodyPr/>
          <a:lstStyle>
            <a:lvl1pPr>
              <a:defRPr/>
            </a:lvl1pPr>
          </a:lstStyle>
          <a:p>
            <a:pPr>
              <a:defRPr/>
            </a:pPr>
            <a:endParaRPr lang="ru-RU"/>
          </a:p>
        </p:txBody>
      </p:sp>
      <p:sp>
        <p:nvSpPr>
          <p:cNvPr id="5" name="Номер слайда 17"/>
          <p:cNvSpPr>
            <a:spLocks noGrp="1"/>
          </p:cNvSpPr>
          <p:nvPr>
            <p:ph type="sldNum" sz="quarter" idx="12"/>
          </p:nvPr>
        </p:nvSpPr>
        <p:spPr/>
        <p:txBody>
          <a:bodyPr/>
          <a:lstStyle>
            <a:lvl1pPr>
              <a:defRPr/>
            </a:lvl1pPr>
          </a:lstStyle>
          <a:p>
            <a:pPr>
              <a:defRPr/>
            </a:pPr>
            <a:fld id="{EB4C51EA-F886-4784-AA93-5C1921FD33CE}" type="slidenum">
              <a:rPr lang="ru-RU"/>
              <a:pPr>
                <a:defRPr/>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9"/>
          <p:cNvSpPr>
            <a:spLocks noGrp="1"/>
          </p:cNvSpPr>
          <p:nvPr>
            <p:ph type="dt" sz="half" idx="10"/>
          </p:nvPr>
        </p:nvSpPr>
        <p:spPr/>
        <p:txBody>
          <a:bodyPr/>
          <a:lstStyle>
            <a:lvl1pPr>
              <a:defRPr/>
            </a:lvl1pPr>
          </a:lstStyle>
          <a:p>
            <a:pPr>
              <a:defRPr/>
            </a:pPr>
            <a:fld id="{96F8EFB4-AA0D-4F12-B7E0-F516DEF3DA65}" type="datetimeFigureOut">
              <a:rPr lang="ru-RU"/>
              <a:pPr>
                <a:defRPr/>
              </a:pPr>
              <a:t>31.10.2010</a:t>
            </a:fld>
            <a:endParaRPr lang="ru-RU"/>
          </a:p>
        </p:txBody>
      </p:sp>
      <p:sp>
        <p:nvSpPr>
          <p:cNvPr id="3" name="Нижний колонтитул 21"/>
          <p:cNvSpPr>
            <a:spLocks noGrp="1"/>
          </p:cNvSpPr>
          <p:nvPr>
            <p:ph type="ftr" sz="quarter" idx="11"/>
          </p:nvPr>
        </p:nvSpPr>
        <p:spPr/>
        <p:txBody>
          <a:bodyPr/>
          <a:lstStyle>
            <a:lvl1pPr>
              <a:defRPr/>
            </a:lvl1pPr>
          </a:lstStyle>
          <a:p>
            <a:pPr>
              <a:defRPr/>
            </a:pPr>
            <a:endParaRPr lang="ru-RU"/>
          </a:p>
        </p:txBody>
      </p:sp>
      <p:sp>
        <p:nvSpPr>
          <p:cNvPr id="4" name="Номер слайда 17"/>
          <p:cNvSpPr>
            <a:spLocks noGrp="1"/>
          </p:cNvSpPr>
          <p:nvPr>
            <p:ph type="sldNum" sz="quarter" idx="12"/>
          </p:nvPr>
        </p:nvSpPr>
        <p:spPr/>
        <p:txBody>
          <a:bodyPr/>
          <a:lstStyle>
            <a:lvl1pPr>
              <a:defRPr/>
            </a:lvl1pPr>
          </a:lstStyle>
          <a:p>
            <a:pPr>
              <a:defRPr/>
            </a:pPr>
            <a:fld id="{AF92488E-8E95-488C-B29D-098DC0A92443}" type="slidenum">
              <a:rPr lang="ru-RU"/>
              <a:pPr>
                <a:defRPr/>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5800" y="514352"/>
            <a:ext cx="2743200" cy="1162050"/>
          </a:xfrm>
        </p:spPr>
        <p:txBody>
          <a:bodyPr>
            <a:noAutofit/>
          </a:bodyPr>
          <a:lstStyle>
            <a:lvl1pPr algn="l" rtl="0">
              <a:spcBef>
                <a:spcPct val="0"/>
              </a:spcBef>
              <a:buNone/>
              <a:defRPr sz="2600" b="0">
                <a:ln>
                  <a:noFill/>
                </a:ln>
                <a:solidFill>
                  <a:schemeClr val="tx2"/>
                </a:solidFill>
                <a:effectLst/>
                <a:latin typeface="+mj-lt"/>
                <a:ea typeface="+mj-ea"/>
                <a:cs typeface="+mj-cs"/>
              </a:defRPr>
            </a:lvl1pPr>
          </a:lstStyle>
          <a:p>
            <a:r>
              <a:rPr lang="ru-RU" smtClean="0"/>
              <a:t>Образец заголовка</a:t>
            </a:r>
            <a:endParaRPr lang="en-US"/>
          </a:p>
        </p:txBody>
      </p:sp>
      <p:sp>
        <p:nvSpPr>
          <p:cNvPr id="3" name="Текст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a:r>
              <a:rPr lang="ru-RU" smtClean="0"/>
              <a:t>Образец текста</a:t>
            </a:r>
          </a:p>
        </p:txBody>
      </p:sp>
      <p:sp>
        <p:nvSpPr>
          <p:cNvPr id="4" name="Содержимое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5" name="Дата 9"/>
          <p:cNvSpPr>
            <a:spLocks noGrp="1"/>
          </p:cNvSpPr>
          <p:nvPr>
            <p:ph type="dt" sz="half" idx="10"/>
          </p:nvPr>
        </p:nvSpPr>
        <p:spPr/>
        <p:txBody>
          <a:bodyPr/>
          <a:lstStyle>
            <a:lvl1pPr>
              <a:defRPr/>
            </a:lvl1pPr>
          </a:lstStyle>
          <a:p>
            <a:pPr>
              <a:defRPr/>
            </a:pPr>
            <a:fld id="{78898726-FE6A-4EE0-8863-CEBC9AACDD9C}" type="datetimeFigureOut">
              <a:rPr lang="ru-RU"/>
              <a:pPr>
                <a:defRPr/>
              </a:pPr>
              <a:t>31.10.2010</a:t>
            </a:fld>
            <a:endParaRPr lang="ru-RU"/>
          </a:p>
        </p:txBody>
      </p:sp>
      <p:sp>
        <p:nvSpPr>
          <p:cNvPr id="6" name="Нижний колонтитул 21"/>
          <p:cNvSpPr>
            <a:spLocks noGrp="1"/>
          </p:cNvSpPr>
          <p:nvPr>
            <p:ph type="ftr" sz="quarter" idx="11"/>
          </p:nvPr>
        </p:nvSpPr>
        <p:spPr/>
        <p:txBody>
          <a:bodyPr/>
          <a:lstStyle>
            <a:lvl1pPr>
              <a:defRPr/>
            </a:lvl1pPr>
          </a:lstStyle>
          <a:p>
            <a:pPr>
              <a:defRPr/>
            </a:pPr>
            <a:endParaRPr lang="ru-RU"/>
          </a:p>
        </p:txBody>
      </p:sp>
      <p:sp>
        <p:nvSpPr>
          <p:cNvPr id="7" name="Номер слайда 17"/>
          <p:cNvSpPr>
            <a:spLocks noGrp="1"/>
          </p:cNvSpPr>
          <p:nvPr>
            <p:ph type="sldNum" sz="quarter" idx="12"/>
          </p:nvPr>
        </p:nvSpPr>
        <p:spPr/>
        <p:txBody>
          <a:bodyPr/>
          <a:lstStyle>
            <a:lvl1pPr>
              <a:defRPr/>
            </a:lvl1pPr>
          </a:lstStyle>
          <a:p>
            <a:pPr>
              <a:defRPr/>
            </a:pPr>
            <a:fld id="{59F32445-84EA-4CA4-B40C-54D5022C623C}" type="slidenum">
              <a:rPr lang="ru-RU"/>
              <a:pPr>
                <a:defRPr/>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5" name="Прямоугольник с одним вырезанным скругленным углом 8"/>
          <p:cNvSpPr/>
          <p:nvPr/>
        </p:nvSpPr>
        <p:spPr>
          <a:xfrm rot="420000" flipV="1">
            <a:off x="3165475" y="1108075"/>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 name="Прямоугольный треугольник 11"/>
          <p:cNvSpPr/>
          <p:nvPr/>
        </p:nvSpPr>
        <p:spPr>
          <a:xfrm rot="420000" flipV="1">
            <a:off x="8004175" y="5359400"/>
            <a:ext cx="155575" cy="155575"/>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 name="Полилиния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sp>
        <p:nvSpPr>
          <p:cNvPr id="8" name="Полилиния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sp>
        <p:nvSpPr>
          <p:cNvPr id="2" name="Заголовок 1"/>
          <p:cNvSpPr>
            <a:spLocks noGrp="1"/>
          </p:cNvSpPr>
          <p:nvPr>
            <p:ph type="title"/>
          </p:nvPr>
        </p:nvSpPr>
        <p:spPr>
          <a:xfrm>
            <a:off x="609600" y="1176996"/>
            <a:ext cx="2212848" cy="1582621"/>
          </a:xfrm>
        </p:spPr>
        <p:txBody>
          <a:bodyPr lIns="45720" rIns="45720" bIns="45720"/>
          <a:lstStyle>
            <a:lvl1pPr algn="l">
              <a:buNone/>
              <a:defRPr sz="2000" b="1">
                <a:solidFill>
                  <a:schemeClr val="tx2"/>
                </a:solidFill>
              </a:defRPr>
            </a:lvl1pPr>
          </a:lstStyle>
          <a:p>
            <a:r>
              <a:rPr lang="ru-RU" smtClean="0"/>
              <a:t>Образец заголовка</a:t>
            </a:r>
            <a:endParaRPr lang="en-US"/>
          </a:p>
        </p:txBody>
      </p:sp>
      <p:sp>
        <p:nvSpPr>
          <p:cNvPr id="4" name="Текст 3"/>
          <p:cNvSpPr>
            <a:spLocks noGrp="1"/>
          </p:cNvSpPr>
          <p:nvPr>
            <p:ph type="body" sz="half" idx="2"/>
          </p:nvPr>
        </p:nvSpPr>
        <p:spPr>
          <a:xfrm>
            <a:off x="609600" y="2828785"/>
            <a:ext cx="2209800" cy="2179320"/>
          </a:xfrm>
        </p:spPr>
        <p:txBody>
          <a:bodyPr lIns="64008" rIns="45720"/>
          <a:lstStyle>
            <a:lvl1pPr marL="0" indent="0" algn="l">
              <a:spcBef>
                <a:spcPts val="250"/>
              </a:spcBef>
              <a:buFontTx/>
              <a:buNone/>
              <a:defRPr sz="1300"/>
            </a:lvl1pPr>
            <a:lvl2pPr>
              <a:defRPr sz="1200"/>
            </a:lvl2pPr>
            <a:lvl3pPr>
              <a:defRPr sz="1000"/>
            </a:lvl3pPr>
            <a:lvl4pPr>
              <a:defRPr sz="900"/>
            </a:lvl4pPr>
            <a:lvl5pPr>
              <a:defRPr sz="900"/>
            </a:lvl5pPr>
          </a:lstStyle>
          <a:p>
            <a:pPr lvl="0"/>
            <a:r>
              <a:rPr lang="ru-RU" smtClean="0"/>
              <a:t>Образец текста</a:t>
            </a:r>
          </a:p>
        </p:txBody>
      </p:sp>
      <p:sp>
        <p:nvSpPr>
          <p:cNvPr id="3" name="Рисунок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normAutofit/>
          </a:bodyPr>
          <a:lstStyle>
            <a:lvl1pPr marL="0" indent="0">
              <a:buNone/>
              <a:defRPr sz="3200"/>
            </a:lvl1pPr>
          </a:lstStyle>
          <a:p>
            <a:pPr lvl="0"/>
            <a:r>
              <a:rPr lang="ru-RU" noProof="0" smtClean="0"/>
              <a:t>Вставка рисунка</a:t>
            </a:r>
            <a:endParaRPr lang="en-US" noProof="0" dirty="0"/>
          </a:p>
        </p:txBody>
      </p:sp>
      <p:sp>
        <p:nvSpPr>
          <p:cNvPr id="9" name="Дата 4"/>
          <p:cNvSpPr>
            <a:spLocks noGrp="1"/>
          </p:cNvSpPr>
          <p:nvPr>
            <p:ph type="dt" sz="half" idx="10"/>
          </p:nvPr>
        </p:nvSpPr>
        <p:spPr/>
        <p:txBody>
          <a:bodyPr/>
          <a:lstStyle>
            <a:lvl1pPr>
              <a:defRPr/>
            </a:lvl1pPr>
          </a:lstStyle>
          <a:p>
            <a:pPr>
              <a:defRPr/>
            </a:pPr>
            <a:fld id="{7A833489-2A0D-4DB8-98D9-1477665CE24E}" type="datetimeFigureOut">
              <a:rPr lang="ru-RU"/>
              <a:pPr>
                <a:defRPr/>
              </a:pPr>
              <a:t>31.10.2010</a:t>
            </a:fld>
            <a:endParaRPr lang="ru-RU"/>
          </a:p>
        </p:txBody>
      </p:sp>
      <p:sp>
        <p:nvSpPr>
          <p:cNvPr id="10" name="Нижний колонтитул 5"/>
          <p:cNvSpPr>
            <a:spLocks noGrp="1"/>
          </p:cNvSpPr>
          <p:nvPr>
            <p:ph type="ftr" sz="quarter" idx="11"/>
          </p:nvPr>
        </p:nvSpPr>
        <p:spPr/>
        <p:txBody>
          <a:bodyPr/>
          <a:lstStyle>
            <a:lvl1pPr>
              <a:defRPr/>
            </a:lvl1pPr>
          </a:lstStyle>
          <a:p>
            <a:pPr>
              <a:defRPr/>
            </a:pPr>
            <a:endParaRPr lang="ru-RU"/>
          </a:p>
        </p:txBody>
      </p:sp>
      <p:sp>
        <p:nvSpPr>
          <p:cNvPr id="11" name="Номер слайда 6"/>
          <p:cNvSpPr>
            <a:spLocks noGrp="1"/>
          </p:cNvSpPr>
          <p:nvPr>
            <p:ph type="sldNum" sz="quarter" idx="12"/>
          </p:nvPr>
        </p:nvSpPr>
        <p:spPr>
          <a:xfrm>
            <a:off x="8077200" y="6356350"/>
            <a:ext cx="609600" cy="365125"/>
          </a:xfrm>
        </p:spPr>
        <p:txBody>
          <a:bodyPr/>
          <a:lstStyle>
            <a:lvl1pPr>
              <a:defRPr/>
            </a:lvl1pPr>
          </a:lstStyle>
          <a:p>
            <a:pPr>
              <a:defRPr/>
            </a:pPr>
            <a:fld id="{354CD2FE-D7BA-47AA-A256-81FCABAA5361}" type="slidenum">
              <a:rPr lang="ru-RU"/>
              <a:pPr>
                <a:defRPr/>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Полилиния 6"/>
          <p:cNvSpPr>
            <a:spLocks/>
          </p:cNvSpPr>
          <p:nvPr/>
        </p:nvSpPr>
        <p:spPr bwMode="auto">
          <a:xfrm>
            <a:off x="-9525" y="-7938"/>
            <a:ext cx="9163050" cy="1041401"/>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sp>
        <p:nvSpPr>
          <p:cNvPr id="8" name="Полилиния 7"/>
          <p:cNvSpPr>
            <a:spLocks/>
          </p:cNvSpPr>
          <p:nvPr/>
        </p:nvSpPr>
        <p:spPr bwMode="auto">
          <a:xfrm>
            <a:off x="4381500" y="-7938"/>
            <a:ext cx="4762500" cy="638176"/>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sp>
        <p:nvSpPr>
          <p:cNvPr id="1028" name="Заголовок 8"/>
          <p:cNvSpPr>
            <a:spLocks noGrp="1"/>
          </p:cNvSpPr>
          <p:nvPr>
            <p:ph type="title"/>
          </p:nvPr>
        </p:nvSpPr>
        <p:spPr bwMode="auto">
          <a:xfrm>
            <a:off x="457200" y="704850"/>
            <a:ext cx="8229600" cy="1143000"/>
          </a:xfrm>
          <a:prstGeom prst="rect">
            <a:avLst/>
          </a:prstGeom>
          <a:noFill/>
          <a:ln w="9525">
            <a:noFill/>
            <a:miter lim="800000"/>
            <a:headEnd/>
            <a:tailEnd/>
          </a:ln>
        </p:spPr>
        <p:txBody>
          <a:bodyPr vert="horz" wrap="square" lIns="0" tIns="45720" rIns="0" bIns="0" numCol="1" anchor="b" anchorCtr="0" compatLnSpc="1">
            <a:prstTxWarp prst="textNoShape">
              <a:avLst/>
            </a:prstTxWarp>
          </a:bodyPr>
          <a:lstStyle/>
          <a:p>
            <a:pPr lvl="0"/>
            <a:r>
              <a:rPr lang="ru-RU" smtClean="0"/>
              <a:t>Образец заголовка</a:t>
            </a:r>
            <a:endParaRPr lang="en-US" smtClean="0"/>
          </a:p>
        </p:txBody>
      </p:sp>
      <p:sp>
        <p:nvSpPr>
          <p:cNvPr id="1029" name="Текст 29"/>
          <p:cNvSpPr>
            <a:spLocks noGrp="1"/>
          </p:cNvSpPr>
          <p:nvPr>
            <p:ph type="body" idx="1"/>
          </p:nvPr>
        </p:nvSpPr>
        <p:spPr bwMode="auto">
          <a:xfrm>
            <a:off x="457200" y="1935163"/>
            <a:ext cx="8229600" cy="438943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smtClean="0"/>
          </a:p>
        </p:txBody>
      </p:sp>
      <p:sp>
        <p:nvSpPr>
          <p:cNvPr id="10" name="Дата 9"/>
          <p:cNvSpPr>
            <a:spLocks noGrp="1"/>
          </p:cNvSpPr>
          <p:nvPr>
            <p:ph type="dt" sz="half" idx="2"/>
          </p:nvPr>
        </p:nvSpPr>
        <p:spPr>
          <a:xfrm>
            <a:off x="457200" y="6356350"/>
            <a:ext cx="2133600" cy="365125"/>
          </a:xfrm>
          <a:prstGeom prst="rect">
            <a:avLst/>
          </a:prstGeom>
        </p:spPr>
        <p:txBody>
          <a:bodyPr vert="horz" lIns="0" tIns="0" rIns="0" bIns="0" anchor="b"/>
          <a:lstStyle>
            <a:lvl1pPr algn="l" eaLnBrk="1" fontAlgn="auto" latinLnBrk="0" hangingPunct="1">
              <a:spcBef>
                <a:spcPts val="0"/>
              </a:spcBef>
              <a:spcAft>
                <a:spcPts val="0"/>
              </a:spcAft>
              <a:defRPr kumimoji="0" sz="1200" smtClean="0">
                <a:solidFill>
                  <a:schemeClr val="tx2">
                    <a:shade val="90000"/>
                  </a:schemeClr>
                </a:solidFill>
                <a:latin typeface="+mn-lt"/>
              </a:defRPr>
            </a:lvl1pPr>
          </a:lstStyle>
          <a:p>
            <a:pPr>
              <a:defRPr/>
            </a:pPr>
            <a:fld id="{3FBA41D8-7CFC-41E7-9D42-B12150C339FC}" type="datetimeFigureOut">
              <a:rPr lang="ru-RU"/>
              <a:pPr>
                <a:defRPr/>
              </a:pPr>
              <a:t>31.10.2010</a:t>
            </a:fld>
            <a:endParaRPr lang="ru-RU"/>
          </a:p>
        </p:txBody>
      </p:sp>
      <p:sp>
        <p:nvSpPr>
          <p:cNvPr id="22" name="Нижний колонтитул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fontAlgn="auto" latinLnBrk="0" hangingPunct="1">
              <a:spcBef>
                <a:spcPts val="0"/>
              </a:spcBef>
              <a:spcAft>
                <a:spcPts val="0"/>
              </a:spcAft>
              <a:defRPr kumimoji="0" sz="1200">
                <a:solidFill>
                  <a:schemeClr val="tx2">
                    <a:shade val="90000"/>
                  </a:schemeClr>
                </a:solidFill>
                <a:latin typeface="+mn-lt"/>
              </a:defRPr>
            </a:lvl1pPr>
          </a:lstStyle>
          <a:p>
            <a:pPr>
              <a:defRPr/>
            </a:pPr>
            <a:endParaRPr lang="ru-RU"/>
          </a:p>
        </p:txBody>
      </p:sp>
      <p:sp>
        <p:nvSpPr>
          <p:cNvPr id="18" name="Номер слайда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fontAlgn="auto" latinLnBrk="0" hangingPunct="1">
              <a:spcBef>
                <a:spcPts val="0"/>
              </a:spcBef>
              <a:spcAft>
                <a:spcPts val="0"/>
              </a:spcAft>
              <a:defRPr kumimoji="0" sz="1200" smtClean="0">
                <a:solidFill>
                  <a:schemeClr val="tx2">
                    <a:shade val="90000"/>
                  </a:schemeClr>
                </a:solidFill>
                <a:latin typeface="+mn-lt"/>
              </a:defRPr>
            </a:lvl1pPr>
          </a:lstStyle>
          <a:p>
            <a:pPr>
              <a:defRPr/>
            </a:pPr>
            <a:fld id="{DC2A4B8B-98A9-428A-8C1E-692F97FE7D2E}" type="slidenum">
              <a:rPr lang="ru-RU"/>
              <a:pPr>
                <a:defRPr/>
              </a:pPr>
              <a:t>‹#›</a:t>
            </a:fld>
            <a:endParaRPr lang="ru-RU"/>
          </a:p>
        </p:txBody>
      </p:sp>
      <p:grpSp>
        <p:nvGrpSpPr>
          <p:cNvPr id="1033" name="Группа 1"/>
          <p:cNvGrpSpPr>
            <a:grpSpLocks/>
          </p:cNvGrpSpPr>
          <p:nvPr/>
        </p:nvGrpSpPr>
        <p:grpSpPr bwMode="auto">
          <a:xfrm>
            <a:off x="-19050" y="203200"/>
            <a:ext cx="9180513" cy="647700"/>
            <a:chOff x="-19045" y="216550"/>
            <a:chExt cx="9180548" cy="649224"/>
          </a:xfrm>
        </p:grpSpPr>
        <p:sp>
          <p:nvSpPr>
            <p:cNvPr id="12" name="Полилиния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sp>
          <p:nvSpPr>
            <p:cNvPr id="13" name="Полилиния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grpSp>
    </p:spTree>
  </p:cSld>
  <p:clrMap bg1="lt1" tx1="dk1" bg2="lt2" tx2="dk2" accent1="accent1" accent2="accent2" accent3="accent3" accent4="accent4" accent5="accent5" accent6="accent6" hlink="hlink" folHlink="folHlink"/>
  <p:sldLayoutIdLst>
    <p:sldLayoutId id="2147483780" r:id="rId1"/>
    <p:sldLayoutId id="2147483779" r:id="rId2"/>
    <p:sldLayoutId id="2147483781" r:id="rId3"/>
    <p:sldLayoutId id="2147483778" r:id="rId4"/>
    <p:sldLayoutId id="2147483777" r:id="rId5"/>
    <p:sldLayoutId id="2147483776" r:id="rId6"/>
    <p:sldLayoutId id="2147483775" r:id="rId7"/>
    <p:sldLayoutId id="2147483774" r:id="rId8"/>
    <p:sldLayoutId id="2147483782" r:id="rId9"/>
    <p:sldLayoutId id="2147483773" r:id="rId10"/>
    <p:sldLayoutId id="2147483772" r:id="rId11"/>
  </p:sldLayoutIdLst>
  <p:txStyles>
    <p:titleStyle>
      <a:lvl1pPr algn="l" rtl="0" fontAlgn="base">
        <a:spcBef>
          <a:spcPct val="0"/>
        </a:spcBef>
        <a:spcAft>
          <a:spcPct val="0"/>
        </a:spcAft>
        <a:defRPr sz="5000" kern="1200">
          <a:solidFill>
            <a:schemeClr val="tx2"/>
          </a:solidFill>
          <a:latin typeface="+mj-lt"/>
          <a:ea typeface="+mj-ea"/>
          <a:cs typeface="+mj-cs"/>
        </a:defRPr>
      </a:lvl1pPr>
      <a:lvl2pPr algn="l" rtl="0" fontAlgn="base">
        <a:spcBef>
          <a:spcPct val="0"/>
        </a:spcBef>
        <a:spcAft>
          <a:spcPct val="0"/>
        </a:spcAft>
        <a:defRPr sz="5000">
          <a:solidFill>
            <a:schemeClr val="tx2"/>
          </a:solidFill>
          <a:latin typeface="Calibri" pitchFamily="34" charset="0"/>
        </a:defRPr>
      </a:lvl2pPr>
      <a:lvl3pPr algn="l" rtl="0" fontAlgn="base">
        <a:spcBef>
          <a:spcPct val="0"/>
        </a:spcBef>
        <a:spcAft>
          <a:spcPct val="0"/>
        </a:spcAft>
        <a:defRPr sz="5000">
          <a:solidFill>
            <a:schemeClr val="tx2"/>
          </a:solidFill>
          <a:latin typeface="Calibri" pitchFamily="34" charset="0"/>
        </a:defRPr>
      </a:lvl3pPr>
      <a:lvl4pPr algn="l" rtl="0" fontAlgn="base">
        <a:spcBef>
          <a:spcPct val="0"/>
        </a:spcBef>
        <a:spcAft>
          <a:spcPct val="0"/>
        </a:spcAft>
        <a:defRPr sz="5000">
          <a:solidFill>
            <a:schemeClr val="tx2"/>
          </a:solidFill>
          <a:latin typeface="Calibri" pitchFamily="34" charset="0"/>
        </a:defRPr>
      </a:lvl4pPr>
      <a:lvl5pPr algn="l" rtl="0" fontAlgn="base">
        <a:spcBef>
          <a:spcPct val="0"/>
        </a:spcBef>
        <a:spcAft>
          <a:spcPct val="0"/>
        </a:spcAft>
        <a:defRPr sz="5000">
          <a:solidFill>
            <a:schemeClr val="tx2"/>
          </a:solidFill>
          <a:latin typeface="Calibri" pitchFamily="34" charset="0"/>
        </a:defRPr>
      </a:lvl5pPr>
      <a:lvl6pPr marL="457200" algn="l" rtl="0" fontAlgn="base">
        <a:spcBef>
          <a:spcPct val="0"/>
        </a:spcBef>
        <a:spcAft>
          <a:spcPct val="0"/>
        </a:spcAft>
        <a:defRPr sz="5000">
          <a:solidFill>
            <a:schemeClr val="tx2"/>
          </a:solidFill>
          <a:latin typeface="Calibri" pitchFamily="34" charset="0"/>
        </a:defRPr>
      </a:lvl6pPr>
      <a:lvl7pPr marL="914400" algn="l" rtl="0" fontAlgn="base">
        <a:spcBef>
          <a:spcPct val="0"/>
        </a:spcBef>
        <a:spcAft>
          <a:spcPct val="0"/>
        </a:spcAft>
        <a:defRPr sz="5000">
          <a:solidFill>
            <a:schemeClr val="tx2"/>
          </a:solidFill>
          <a:latin typeface="Calibri" pitchFamily="34" charset="0"/>
        </a:defRPr>
      </a:lvl7pPr>
      <a:lvl8pPr marL="1371600" algn="l" rtl="0" fontAlgn="base">
        <a:spcBef>
          <a:spcPct val="0"/>
        </a:spcBef>
        <a:spcAft>
          <a:spcPct val="0"/>
        </a:spcAft>
        <a:defRPr sz="5000">
          <a:solidFill>
            <a:schemeClr val="tx2"/>
          </a:solidFill>
          <a:latin typeface="Calibri" pitchFamily="34" charset="0"/>
        </a:defRPr>
      </a:lvl8pPr>
      <a:lvl9pPr marL="1828800" algn="l" rtl="0" fontAlgn="base">
        <a:spcBef>
          <a:spcPct val="0"/>
        </a:spcBef>
        <a:spcAft>
          <a:spcPct val="0"/>
        </a:spcAft>
        <a:defRPr sz="5000">
          <a:solidFill>
            <a:schemeClr val="tx2"/>
          </a:solidFill>
          <a:latin typeface="Calibri" pitchFamily="34" charset="0"/>
        </a:defRPr>
      </a:lvl9pPr>
    </p:titleStyle>
    <p:bodyStyle>
      <a:lvl1pPr marL="273050" indent="-273050" algn="l" rtl="0" fontAlgn="base">
        <a:spcBef>
          <a:spcPct val="20000"/>
        </a:spcBef>
        <a:spcAft>
          <a:spcPct val="0"/>
        </a:spcAft>
        <a:buClr>
          <a:srgbClr val="0BD0D9"/>
        </a:buClr>
        <a:buSzPct val="95000"/>
        <a:buFont typeface="Wingdings 2" pitchFamily="18" charset="2"/>
        <a:buChar char=""/>
        <a:defRPr sz="2600" kern="1200">
          <a:solidFill>
            <a:schemeClr val="tx1"/>
          </a:solidFill>
          <a:latin typeface="+mn-lt"/>
          <a:ea typeface="+mn-ea"/>
          <a:cs typeface="+mn-cs"/>
        </a:defRPr>
      </a:lvl1pPr>
      <a:lvl2pPr marL="639763" indent="-246063" algn="l" rtl="0" fontAlgn="base">
        <a:spcBef>
          <a:spcPct val="20000"/>
        </a:spcBef>
        <a:spcAft>
          <a:spcPct val="0"/>
        </a:spcAft>
        <a:buClr>
          <a:schemeClr val="accent1"/>
        </a:buClr>
        <a:buSzPct val="85000"/>
        <a:buFont typeface="Wingdings 2" pitchFamily="18" charset="2"/>
        <a:buChar char=""/>
        <a:defRPr sz="2400" kern="1200">
          <a:solidFill>
            <a:schemeClr val="tx1"/>
          </a:solidFill>
          <a:latin typeface="+mn-lt"/>
          <a:ea typeface="+mn-ea"/>
          <a:cs typeface="+mn-cs"/>
        </a:defRPr>
      </a:lvl2pPr>
      <a:lvl3pPr marL="914400" indent="-246063" algn="l" rtl="0" fontAlgn="base">
        <a:spcBef>
          <a:spcPct val="20000"/>
        </a:spcBef>
        <a:spcAft>
          <a:spcPct val="0"/>
        </a:spcAft>
        <a:buClr>
          <a:schemeClr val="accent2"/>
        </a:buClr>
        <a:buSzPct val="70000"/>
        <a:buFont typeface="Wingdings 2" pitchFamily="18" charset="2"/>
        <a:buChar char=""/>
        <a:defRPr sz="2100" kern="1200">
          <a:solidFill>
            <a:schemeClr val="tx1"/>
          </a:solidFill>
          <a:latin typeface="+mn-lt"/>
          <a:ea typeface="+mn-ea"/>
          <a:cs typeface="+mn-cs"/>
        </a:defRPr>
      </a:lvl3pPr>
      <a:lvl4pPr marL="1187450" indent="-209550" algn="l" rtl="0" fontAlgn="base">
        <a:spcBef>
          <a:spcPct val="20000"/>
        </a:spcBef>
        <a:spcAft>
          <a:spcPct val="0"/>
        </a:spcAft>
        <a:buClr>
          <a:srgbClr val="0BD0D9"/>
        </a:buClr>
        <a:buSzPct val="65000"/>
        <a:buFont typeface="Wingdings 2" pitchFamily="18" charset="2"/>
        <a:buChar char=""/>
        <a:defRPr sz="2000" kern="1200">
          <a:solidFill>
            <a:schemeClr val="tx1"/>
          </a:solidFill>
          <a:latin typeface="+mn-lt"/>
          <a:ea typeface="+mn-ea"/>
          <a:cs typeface="+mn-cs"/>
        </a:defRPr>
      </a:lvl4pPr>
      <a:lvl5pPr marL="1462088" indent="-209550" algn="l" rtl="0" fontAlgn="base">
        <a:spcBef>
          <a:spcPct val="20000"/>
        </a:spcBef>
        <a:spcAft>
          <a:spcPct val="0"/>
        </a:spcAft>
        <a:buClr>
          <a:srgbClr val="10CF9B"/>
        </a:buClr>
        <a:buSzPct val="65000"/>
        <a:buFont typeface="Wingdings 2" pitchFamily="18" charset="2"/>
        <a:buChar char=""/>
        <a:defRPr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descr="1.jpg"/>
          <p:cNvPicPr>
            <a:picLocks noChangeAspect="1"/>
          </p:cNvPicPr>
          <p:nvPr/>
        </p:nvPicPr>
        <p:blipFill>
          <a:blip r:embed="rId2"/>
          <a:stretch>
            <a:fillRect/>
          </a:stretch>
        </p:blipFill>
        <p:spPr>
          <a:xfrm>
            <a:off x="571472" y="428604"/>
            <a:ext cx="8143931" cy="6099333"/>
          </a:xfrm>
          <a:prstGeom prst="rect">
            <a:avLst/>
          </a:prstGeom>
          <a:ln>
            <a:noFill/>
          </a:ln>
          <a:effectLst>
            <a:softEdge rad="112500"/>
          </a:effectLst>
        </p:spPr>
      </p:pic>
      <p:sp>
        <p:nvSpPr>
          <p:cNvPr id="2" name="Заголовок 1"/>
          <p:cNvSpPr>
            <a:spLocks noGrp="1"/>
          </p:cNvSpPr>
          <p:nvPr>
            <p:ph type="ctrTitle"/>
          </p:nvPr>
        </p:nvSpPr>
        <p:spPr/>
        <p:txBody>
          <a:bodyPr/>
          <a:lstStyle/>
          <a:p>
            <a:pPr fontAlgn="auto">
              <a:spcAft>
                <a:spcPts val="0"/>
              </a:spcAft>
              <a:defRPr/>
            </a:pPr>
            <a:r>
              <a:rPr lang="ru-RU" dirty="0" smtClean="0"/>
              <a:t>Правовой статус заказников</a:t>
            </a:r>
            <a:endParaRPr lang="ru-RU" dirty="0"/>
          </a:p>
        </p:txBody>
      </p:sp>
      <p:sp>
        <p:nvSpPr>
          <p:cNvPr id="13315" name="Подзаголовок 4"/>
          <p:cNvSpPr>
            <a:spLocks noGrp="1"/>
          </p:cNvSpPr>
          <p:nvPr>
            <p:ph type="subTitle" idx="1"/>
          </p:nvPr>
        </p:nvSpPr>
        <p:spPr>
          <a:xfrm>
            <a:off x="533400" y="3228975"/>
            <a:ext cx="7854950" cy="1752600"/>
          </a:xfrm>
        </p:spPr>
        <p:txBody>
          <a:bodyPr/>
          <a:lstStyle/>
          <a:p>
            <a:pPr marR="0"/>
            <a:endParaRPr lang="ru-RU" smtClean="0"/>
          </a:p>
        </p:txBody>
      </p:sp>
    </p:spTree>
  </p:cSld>
  <p:clrMapOvr>
    <a:masterClrMapping/>
  </p:clrMapOvr>
  <p:transition>
    <p:cover dir="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a:xfrm>
            <a:off x="457200" y="642918"/>
            <a:ext cx="8305800" cy="6000792"/>
          </a:xfrm>
        </p:spPr>
        <p:txBody>
          <a:bodyPr>
            <a:noAutofit/>
          </a:bodyPr>
          <a:lstStyle/>
          <a:p>
            <a:pPr fontAlgn="auto">
              <a:spcAft>
                <a:spcPts val="0"/>
              </a:spcAft>
              <a:defRPr/>
            </a:pPr>
            <a:r>
              <a:rPr lang="ru-RU" sz="2400" dirty="0" smtClean="0">
                <a:effectLst>
                  <a:outerShdw blurRad="38100" dist="38100" dir="2700000" algn="tl">
                    <a:srgbClr val="000000">
                      <a:alpha val="43137"/>
                    </a:srgbClr>
                  </a:outerShdw>
                </a:effectLst>
              </a:rPr>
              <a:t>На территории заказника запрещены:</a:t>
            </a:r>
            <a:r>
              <a:rPr lang="ru-RU" sz="2000" dirty="0" smtClean="0">
                <a:effectLst>
                  <a:outerShdw blurRad="38100" dist="38100" dir="2700000" algn="tl">
                    <a:srgbClr val="000000">
                      <a:alpha val="43137"/>
                    </a:srgbClr>
                  </a:outerShdw>
                </a:effectLst>
              </a:rPr>
              <a:t/>
            </a:r>
            <a:br>
              <a:rPr lang="ru-RU" sz="2000" dirty="0" smtClean="0">
                <a:effectLst>
                  <a:outerShdw blurRad="38100" dist="38100" dir="2700000" algn="tl">
                    <a:srgbClr val="000000">
                      <a:alpha val="43137"/>
                    </a:srgbClr>
                  </a:outerShdw>
                </a:effectLst>
              </a:rPr>
            </a:br>
            <a:r>
              <a:rPr lang="ru-RU" sz="1800" dirty="0" smtClean="0"/>
              <a:t/>
            </a:r>
            <a:br>
              <a:rPr lang="ru-RU" sz="1800" dirty="0" smtClean="0"/>
            </a:br>
            <a:r>
              <a:rPr lang="ru-RU" sz="1800" dirty="0" smtClean="0"/>
              <a:t>*  распашка земель, выпас скота, сенокошение; </a:t>
            </a:r>
            <a:br>
              <a:rPr lang="ru-RU" sz="1800" dirty="0" smtClean="0"/>
            </a:br>
            <a:r>
              <a:rPr lang="ru-RU" sz="1800" dirty="0" smtClean="0"/>
              <a:t>*  сбор лекарственных растений, а также растений, занесенных в Красную книгу; </a:t>
            </a:r>
            <a:br>
              <a:rPr lang="ru-RU" sz="1800" dirty="0" smtClean="0"/>
            </a:br>
            <a:r>
              <a:rPr lang="ru-RU" sz="1800" dirty="0" smtClean="0"/>
              <a:t>*  добывание объектов животного мира, занесенных в Красную книгу, охота; </a:t>
            </a:r>
            <a:br>
              <a:rPr lang="ru-RU" sz="1800" dirty="0" smtClean="0"/>
            </a:br>
            <a:r>
              <a:rPr lang="ru-RU" sz="1800" dirty="0" smtClean="0"/>
              <a:t>*  любительское и спортивное рыболовство; </a:t>
            </a:r>
            <a:br>
              <a:rPr lang="ru-RU" sz="1800" dirty="0" smtClean="0"/>
            </a:br>
            <a:r>
              <a:rPr lang="ru-RU" sz="1800" dirty="0" smtClean="0"/>
              <a:t>*  садоводство и огородничество; </a:t>
            </a:r>
            <a:br>
              <a:rPr lang="ru-RU" sz="1800" dirty="0" smtClean="0"/>
            </a:br>
            <a:r>
              <a:rPr lang="ru-RU" sz="1800" dirty="0" smtClean="0"/>
              <a:t>*  проведение гидромелиоративных и ирригационных работ; </a:t>
            </a:r>
            <a:br>
              <a:rPr lang="ru-RU" sz="1800" dirty="0" smtClean="0"/>
            </a:br>
            <a:r>
              <a:rPr lang="ru-RU" sz="1800" dirty="0" smtClean="0"/>
              <a:t>*  разработка полезных ископаемых и проведение геологоразведочных изысканий; </a:t>
            </a:r>
            <a:br>
              <a:rPr lang="ru-RU" sz="1800" dirty="0" smtClean="0"/>
            </a:br>
            <a:r>
              <a:rPr lang="ru-RU" sz="1800" dirty="0" smtClean="0"/>
              <a:t>*  строительство зданий и сооружений; </a:t>
            </a:r>
            <a:br>
              <a:rPr lang="ru-RU" sz="1800" dirty="0" smtClean="0"/>
            </a:br>
            <a:r>
              <a:rPr lang="ru-RU" sz="1800" dirty="0" smtClean="0"/>
              <a:t>*  взрывные работы; </a:t>
            </a:r>
            <a:br>
              <a:rPr lang="ru-RU" sz="1800" dirty="0" smtClean="0"/>
            </a:br>
            <a:r>
              <a:rPr lang="ru-RU" sz="1800" dirty="0" smtClean="0"/>
              <a:t>*  применение ядохимикатов, минеральных удобрений, химических средств защиты растений и стимуляторов роста; </a:t>
            </a:r>
            <a:br>
              <a:rPr lang="ru-RU" sz="1800" dirty="0" smtClean="0"/>
            </a:br>
            <a:r>
              <a:rPr lang="ru-RU" sz="1800" dirty="0" smtClean="0"/>
              <a:t>*  проезд и стоянка транспортных средств вне дорог общего пользования; </a:t>
            </a:r>
            <a:br>
              <a:rPr lang="ru-RU" sz="1800" dirty="0" smtClean="0"/>
            </a:br>
            <a:r>
              <a:rPr lang="ru-RU" sz="1800" dirty="0" smtClean="0"/>
              <a:t>*  устройство привалов, туристических стоянок, лагерей и другие формы отдыха населения; </a:t>
            </a:r>
            <a:br>
              <a:rPr lang="ru-RU" sz="1800" dirty="0" smtClean="0"/>
            </a:br>
            <a:r>
              <a:rPr lang="ru-RU" sz="1800" dirty="0" smtClean="0"/>
              <a:t>*  выжигание травостоя, разведение костров на открытом грунте; </a:t>
            </a:r>
            <a:br>
              <a:rPr lang="ru-RU" sz="1800" dirty="0" smtClean="0"/>
            </a:br>
            <a:r>
              <a:rPr lang="ru-RU" sz="1800" dirty="0" smtClean="0"/>
              <a:t>*  размещение отходов производства и потребления; </a:t>
            </a:r>
            <a:br>
              <a:rPr lang="ru-RU" sz="1800" dirty="0" smtClean="0"/>
            </a:br>
            <a:r>
              <a:rPr lang="ru-RU" sz="1800" dirty="0" smtClean="0"/>
              <a:t>*  любые формы хозяйственной деятельности, препятствующие сохранению, восстановлению и воспроизводству природных комплексов и их компонентов.</a:t>
            </a:r>
            <a:r>
              <a:rPr lang="ru-RU" sz="1400" dirty="0" smtClean="0"/>
              <a:t/>
            </a:r>
            <a:br>
              <a:rPr lang="ru-RU" sz="1400" dirty="0" smtClean="0"/>
            </a:br>
            <a:endParaRPr lang="ru-RU" sz="1400" dirty="0"/>
          </a:p>
        </p:txBody>
      </p:sp>
    </p:spTree>
  </p:cSld>
  <p:clrMapOvr>
    <a:masterClrMapping/>
  </p:clrMapOvr>
  <p:transition>
    <p:wip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Рисунок 7" descr="15.jpg"/>
          <p:cNvPicPr>
            <a:picLocks noChangeAspect="1"/>
          </p:cNvPicPr>
          <p:nvPr/>
        </p:nvPicPr>
        <p:blipFill>
          <a:blip r:embed="rId2"/>
          <a:stretch>
            <a:fillRect/>
          </a:stretch>
        </p:blipFill>
        <p:spPr>
          <a:xfrm>
            <a:off x="-1" y="0"/>
            <a:ext cx="9221271" cy="6858000"/>
          </a:xfrm>
          <a:prstGeom prst="rect">
            <a:avLst/>
          </a:prstGeom>
          <a:ln>
            <a:noFill/>
          </a:ln>
          <a:effectLst>
            <a:softEdge rad="112500"/>
          </a:effectLst>
        </p:spPr>
      </p:pic>
      <p:sp>
        <p:nvSpPr>
          <p:cNvPr id="4" name="Заголовок 3"/>
          <p:cNvSpPr>
            <a:spLocks noGrp="1"/>
          </p:cNvSpPr>
          <p:nvPr>
            <p:ph type="title"/>
          </p:nvPr>
        </p:nvSpPr>
        <p:spPr>
          <a:xfrm>
            <a:off x="642910" y="704088"/>
            <a:ext cx="8120090" cy="5868184"/>
          </a:xfrm>
        </p:spPr>
        <p:txBody>
          <a:bodyPr>
            <a:noAutofit/>
          </a:bodyPr>
          <a:lstStyle/>
          <a:p>
            <a:pPr fontAlgn="auto">
              <a:spcAft>
                <a:spcPts val="0"/>
              </a:spcAft>
              <a:defRPr/>
            </a:pPr>
            <a:r>
              <a:rPr lang="ru-RU" sz="2800" dirty="0" smtClean="0">
                <a:solidFill>
                  <a:schemeClr val="bg1">
                    <a:lumMod val="85000"/>
                  </a:schemeClr>
                </a:solidFill>
                <a:effectLst>
                  <a:outerShdw blurRad="38100" dist="38100" dir="2700000" algn="tl">
                    <a:srgbClr val="000000">
                      <a:alpha val="43137"/>
                    </a:srgbClr>
                  </a:outerShdw>
                </a:effectLst>
              </a:rPr>
              <a:t>На территории Ставропольского края располагаются 45 государственных природных заказников, из них:</a:t>
            </a:r>
            <a:br>
              <a:rPr lang="ru-RU" sz="2800" dirty="0" smtClean="0">
                <a:solidFill>
                  <a:schemeClr val="bg1">
                    <a:lumMod val="85000"/>
                  </a:schemeClr>
                </a:solidFill>
                <a:effectLst>
                  <a:outerShdw blurRad="38100" dist="38100" dir="2700000" algn="tl">
                    <a:srgbClr val="000000">
                      <a:alpha val="43137"/>
                    </a:srgbClr>
                  </a:outerShdw>
                </a:effectLst>
              </a:rPr>
            </a:br>
            <a:r>
              <a:rPr lang="ru-RU" sz="2600" dirty="0" smtClean="0">
                <a:solidFill>
                  <a:schemeClr val="bg1">
                    <a:lumMod val="85000"/>
                  </a:schemeClr>
                </a:solidFill>
              </a:rPr>
              <a:t/>
            </a:r>
            <a:br>
              <a:rPr lang="ru-RU" sz="2600" dirty="0" smtClean="0">
                <a:solidFill>
                  <a:schemeClr val="bg1">
                    <a:lumMod val="85000"/>
                  </a:schemeClr>
                </a:solidFill>
              </a:rPr>
            </a:br>
            <a:r>
              <a:rPr lang="ru-RU" sz="2600" dirty="0" smtClean="0">
                <a:solidFill>
                  <a:schemeClr val="bg1">
                    <a:lumMod val="85000"/>
                  </a:schemeClr>
                </a:solidFill>
              </a:rPr>
              <a:t>*  тринадцать государственных природных заказников зоологического профиля, общей площадью 46534,0 га;</a:t>
            </a:r>
            <a:br>
              <a:rPr lang="ru-RU" sz="2600" dirty="0" smtClean="0">
                <a:solidFill>
                  <a:schemeClr val="bg1">
                    <a:lumMod val="85000"/>
                  </a:schemeClr>
                </a:solidFill>
              </a:rPr>
            </a:br>
            <a:r>
              <a:rPr lang="ru-RU" sz="2600" dirty="0" smtClean="0">
                <a:solidFill>
                  <a:schemeClr val="bg1">
                    <a:lumMod val="85000"/>
                  </a:schemeClr>
                </a:solidFill>
              </a:rPr>
              <a:t>*  тринадцать государственных природных заказников ботанического профиля, общей площадью 3622,44 га;</a:t>
            </a:r>
            <a:br>
              <a:rPr lang="ru-RU" sz="2600" dirty="0" smtClean="0">
                <a:solidFill>
                  <a:schemeClr val="bg1">
                    <a:lumMod val="85000"/>
                  </a:schemeClr>
                </a:solidFill>
              </a:rPr>
            </a:br>
            <a:r>
              <a:rPr lang="ru-RU" sz="2600" dirty="0" smtClean="0">
                <a:solidFill>
                  <a:schemeClr val="bg1">
                    <a:lumMod val="85000"/>
                  </a:schemeClr>
                </a:solidFill>
              </a:rPr>
              <a:t>*  семь государственных природных заказников биологического профиля, общей площадью 13743,6 га;</a:t>
            </a:r>
            <a:br>
              <a:rPr lang="ru-RU" sz="2600" dirty="0" smtClean="0">
                <a:solidFill>
                  <a:schemeClr val="bg1">
                    <a:lumMod val="85000"/>
                  </a:schemeClr>
                </a:solidFill>
              </a:rPr>
            </a:br>
            <a:r>
              <a:rPr lang="ru-RU" sz="2600" dirty="0" smtClean="0">
                <a:solidFill>
                  <a:schemeClr val="bg1">
                    <a:lumMod val="85000"/>
                  </a:schemeClr>
                </a:solidFill>
              </a:rPr>
              <a:t>*  десять государственных природных заказников комплексного профиля, общей площадью 24763,25 га;</a:t>
            </a:r>
            <a:br>
              <a:rPr lang="ru-RU" sz="2600" dirty="0" smtClean="0">
                <a:solidFill>
                  <a:schemeClr val="bg1">
                    <a:lumMod val="85000"/>
                  </a:schemeClr>
                </a:solidFill>
              </a:rPr>
            </a:br>
            <a:r>
              <a:rPr lang="ru-RU" sz="2600" dirty="0" smtClean="0">
                <a:solidFill>
                  <a:schemeClr val="bg1">
                    <a:lumMod val="85000"/>
                  </a:schemeClr>
                </a:solidFill>
              </a:rPr>
              <a:t>*  два государственных природных заказника гидрологического профиля, общей площадью 1419,0 га.</a:t>
            </a:r>
            <a:br>
              <a:rPr lang="ru-RU" sz="2600" dirty="0" smtClean="0">
                <a:solidFill>
                  <a:schemeClr val="bg1">
                    <a:lumMod val="85000"/>
                  </a:schemeClr>
                </a:solidFill>
              </a:rPr>
            </a:br>
            <a:endParaRPr lang="ru-RU" sz="2600" dirty="0">
              <a:solidFill>
                <a:schemeClr val="bg1">
                  <a:lumMod val="85000"/>
                </a:schemeClr>
              </a:solidFill>
            </a:endParaRPr>
          </a:p>
        </p:txBody>
      </p:sp>
    </p:spTree>
  </p:cSld>
  <p:clrMapOvr>
    <a:masterClrMapping/>
  </p:clrMapOvr>
  <p:transition>
    <p:push dir="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577" name="Picture 2" descr="Распределение площадей государственных природных заказников краевого значения по профилю"/>
          <p:cNvPicPr>
            <a:picLocks noChangeAspect="1" noChangeArrowheads="1"/>
          </p:cNvPicPr>
          <p:nvPr/>
        </p:nvPicPr>
        <p:blipFill>
          <a:blip r:embed="rId2"/>
          <a:srcRect/>
          <a:stretch>
            <a:fillRect/>
          </a:stretch>
        </p:blipFill>
        <p:spPr bwMode="auto">
          <a:xfrm>
            <a:off x="500063" y="642938"/>
            <a:ext cx="8377237" cy="5857875"/>
          </a:xfrm>
          <a:prstGeom prst="rect">
            <a:avLst/>
          </a:prstGeom>
          <a:noFill/>
          <a:ln w="9525">
            <a:noFill/>
            <a:miter lim="800000"/>
            <a:headEnd/>
            <a:tailEnd/>
          </a:ln>
        </p:spPr>
      </p:pic>
      <p:sp>
        <p:nvSpPr>
          <p:cNvPr id="2" name="Заголовок 1"/>
          <p:cNvSpPr>
            <a:spLocks noGrp="1"/>
          </p:cNvSpPr>
          <p:nvPr>
            <p:ph type="title"/>
          </p:nvPr>
        </p:nvSpPr>
        <p:spPr>
          <a:xfrm>
            <a:off x="457200" y="704850"/>
            <a:ext cx="8305800" cy="438150"/>
          </a:xfrm>
        </p:spPr>
        <p:txBody>
          <a:bodyPr/>
          <a:lstStyle/>
          <a:p>
            <a:pPr algn="ctr" fontAlgn="auto">
              <a:spcAft>
                <a:spcPts val="0"/>
              </a:spcAft>
              <a:defRPr/>
            </a:pPr>
            <a:endParaRPr lang="ru-RU" sz="2000" dirty="0"/>
          </a:p>
        </p:txBody>
      </p:sp>
    </p:spTree>
  </p:cSld>
  <p:clrMapOvr>
    <a:masterClrMapping/>
  </p:clrMapOvr>
  <p:transition>
    <p:cove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descr="10.jpg"/>
          <p:cNvPicPr>
            <a:picLocks noChangeAspect="1"/>
          </p:cNvPicPr>
          <p:nvPr/>
        </p:nvPicPr>
        <p:blipFill>
          <a:blip r:embed="rId2"/>
          <a:stretch>
            <a:fillRect/>
          </a:stretch>
        </p:blipFill>
        <p:spPr>
          <a:xfrm>
            <a:off x="0" y="0"/>
            <a:ext cx="9144000" cy="6852123"/>
          </a:xfrm>
          <a:prstGeom prst="rect">
            <a:avLst/>
          </a:prstGeom>
          <a:ln>
            <a:noFill/>
          </a:ln>
          <a:effectLst>
            <a:softEdge rad="112500"/>
          </a:effectLst>
        </p:spPr>
      </p:pic>
      <p:sp>
        <p:nvSpPr>
          <p:cNvPr id="2" name="Заголовок 1"/>
          <p:cNvSpPr>
            <a:spLocks noGrp="1"/>
          </p:cNvSpPr>
          <p:nvPr>
            <p:ph type="title"/>
          </p:nvPr>
        </p:nvSpPr>
        <p:spPr>
          <a:xfrm>
            <a:off x="457200" y="571480"/>
            <a:ext cx="8305800" cy="5857916"/>
          </a:xfrm>
        </p:spPr>
        <p:txBody>
          <a:bodyPr>
            <a:noAutofit/>
          </a:bodyPr>
          <a:lstStyle/>
          <a:p>
            <a:pPr fontAlgn="auto">
              <a:spcAft>
                <a:spcPts val="0"/>
              </a:spcAft>
              <a:defRPr/>
            </a:pPr>
            <a:r>
              <a:rPr lang="ru-RU" sz="2800" dirty="0" smtClean="0">
                <a:solidFill>
                  <a:schemeClr val="tx1">
                    <a:lumMod val="95000"/>
                    <a:lumOff val="5000"/>
                  </a:schemeClr>
                </a:solidFill>
                <a:effectLst>
                  <a:outerShdw blurRad="38100" dist="38100" dir="2700000" algn="tl">
                    <a:srgbClr val="000000">
                      <a:alpha val="43137"/>
                    </a:srgbClr>
                  </a:outerShdw>
                </a:effectLst>
              </a:rPr>
              <a:t>	Нарушение режима заповедников, заказников, национальных парков, памятников природы и других особо охраняемых государством природных территорий, повлекшее причинение значительного ущерба, - наказывается штрафом в размере от ста до пятисот минимальных размеров оплаты труда или в размере заработной платы или иного дохода осужденного за период от одного до пяти месяцев, либо лишением права занимать определенные должности или заниматься определенной деятельностью на срок до трех лет, либо исправительными работами на срок </a:t>
            </a:r>
            <a:br>
              <a:rPr lang="ru-RU" sz="2800" dirty="0" smtClean="0">
                <a:solidFill>
                  <a:schemeClr val="tx1">
                    <a:lumMod val="95000"/>
                    <a:lumOff val="5000"/>
                  </a:schemeClr>
                </a:solidFill>
                <a:effectLst>
                  <a:outerShdw blurRad="38100" dist="38100" dir="2700000" algn="tl">
                    <a:srgbClr val="000000">
                      <a:alpha val="43137"/>
                    </a:srgbClr>
                  </a:outerShdw>
                </a:effectLst>
              </a:rPr>
            </a:br>
            <a:r>
              <a:rPr lang="ru-RU" sz="2800" dirty="0" smtClean="0">
                <a:solidFill>
                  <a:schemeClr val="tx1">
                    <a:lumMod val="95000"/>
                    <a:lumOff val="5000"/>
                  </a:schemeClr>
                </a:solidFill>
                <a:effectLst>
                  <a:outerShdw blurRad="38100" dist="38100" dir="2700000" algn="tl">
                    <a:srgbClr val="000000">
                      <a:alpha val="43137"/>
                    </a:srgbClr>
                  </a:outerShdw>
                </a:effectLst>
              </a:rPr>
              <a:t>до двух лет. (ст. 262 УК РФ)</a:t>
            </a:r>
            <a:br>
              <a:rPr lang="ru-RU" sz="2800" dirty="0" smtClean="0">
                <a:solidFill>
                  <a:schemeClr val="tx1">
                    <a:lumMod val="95000"/>
                    <a:lumOff val="5000"/>
                  </a:schemeClr>
                </a:solidFill>
                <a:effectLst>
                  <a:outerShdw blurRad="38100" dist="38100" dir="2700000" algn="tl">
                    <a:srgbClr val="000000">
                      <a:alpha val="43137"/>
                    </a:srgbClr>
                  </a:outerShdw>
                </a:effectLst>
              </a:rPr>
            </a:br>
            <a:endParaRPr lang="ru-RU" sz="2800" dirty="0">
              <a:solidFill>
                <a:schemeClr val="tx1">
                  <a:lumMod val="95000"/>
                  <a:lumOff val="5000"/>
                </a:schemeClr>
              </a:solidFill>
              <a:effectLst>
                <a:outerShdw blurRad="38100" dist="38100" dir="2700000" algn="tl">
                  <a:srgbClr val="000000">
                    <a:alpha val="43137"/>
                  </a:srgbClr>
                </a:outerShdw>
              </a:effectLst>
            </a:endParaRPr>
          </a:p>
        </p:txBody>
      </p:sp>
    </p:spTree>
  </p:cSld>
  <p:clrMapOvr>
    <a:masterClrMapping/>
  </p:clrMapOvr>
  <p:transition>
    <p:push dir="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305800" cy="5796746"/>
          </a:xfrm>
        </p:spPr>
        <p:txBody>
          <a:bodyPr>
            <a:noAutofit/>
          </a:bodyPr>
          <a:lstStyle/>
          <a:p>
            <a:pPr fontAlgn="auto">
              <a:spcAft>
                <a:spcPts val="0"/>
              </a:spcAft>
              <a:defRPr/>
            </a:pPr>
            <a:r>
              <a:rPr lang="ru-RU" sz="2000" dirty="0" smtClean="0"/>
              <a:t>	Нарушение режима охраны может выражаться в незаконном проведении работ , строительстве, движении транспорта, в уничтожении, разрушении, повреждении или иной порче природных объектов, незаконном пользовании природными ресурсами, загрязнении и ином негативном воздействии, несанкционированном посещении, создании фактора беспокойства птиц и зверей (например шум самолета летящего  ниже установленной высоты,) и т.д.</a:t>
            </a:r>
            <a:br>
              <a:rPr lang="ru-RU" sz="2000" dirty="0" smtClean="0"/>
            </a:br>
            <a:r>
              <a:rPr lang="ru-RU" sz="2000" dirty="0" smtClean="0"/>
              <a:t> 	Уничтожение - это приведение природного объекта в полную негодность, когда он перестает существовать как таковой и восстановление его невозможно.</a:t>
            </a:r>
            <a:br>
              <a:rPr lang="ru-RU" sz="2000" dirty="0" smtClean="0"/>
            </a:br>
            <a:r>
              <a:rPr lang="ru-RU" sz="2000" dirty="0" smtClean="0"/>
              <a:t>	 Разрушение - это временное или частичное приведение природного объекта в негодность. </a:t>
            </a:r>
            <a:br>
              <a:rPr lang="ru-RU" sz="2000" dirty="0" smtClean="0"/>
            </a:br>
            <a:r>
              <a:rPr lang="ru-RU" sz="2000" dirty="0" smtClean="0"/>
              <a:t> 	Способ уничтожения, повреждения, порчи значения не имеет.</a:t>
            </a:r>
            <a:br>
              <a:rPr lang="ru-RU" sz="2000" dirty="0" smtClean="0"/>
            </a:br>
            <a:r>
              <a:rPr lang="ru-RU" sz="2000" dirty="0" smtClean="0"/>
              <a:t> 	Нарушение режима ООПТ и природных объектов влечет уголовную ответственность лишь в том случае , когда деянием причиняется значительный ущерб природной среде </a:t>
            </a:r>
            <a:br>
              <a:rPr lang="ru-RU" sz="2000" dirty="0" smtClean="0"/>
            </a:br>
            <a:endParaRPr lang="ru-RU" sz="2000" dirty="0"/>
          </a:p>
        </p:txBody>
      </p:sp>
    </p:spTree>
  </p:cSld>
  <p:clrMapOvr>
    <a:masterClrMapping/>
  </p:clrMapOvr>
  <p:transition>
    <p:cove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305800" cy="5725308"/>
          </a:xfrm>
        </p:spPr>
        <p:txBody>
          <a:bodyPr/>
          <a:lstStyle/>
          <a:p>
            <a:pPr fontAlgn="auto">
              <a:spcAft>
                <a:spcPts val="0"/>
              </a:spcAft>
              <a:defRPr/>
            </a:pPr>
            <a:r>
              <a:rPr lang="ru-RU" sz="2800" dirty="0" smtClean="0">
                <a:effectLst>
                  <a:outerShdw blurRad="38100" dist="38100" dir="2700000" algn="tl">
                    <a:srgbClr val="000000">
                      <a:alpha val="43137"/>
                    </a:srgbClr>
                  </a:outerShdw>
                </a:effectLst>
              </a:rPr>
              <a:t>Правовой основой организации, охраны и использования ООПТ являются: </a:t>
            </a:r>
            <a:r>
              <a:rPr lang="ru-RU" sz="2800" dirty="0" smtClean="0"/>
              <a:t/>
            </a:r>
            <a:br>
              <a:rPr lang="ru-RU" sz="2800" dirty="0" smtClean="0"/>
            </a:br>
            <a:r>
              <a:rPr lang="ru-RU" sz="2800" dirty="0" smtClean="0"/>
              <a:t>а) Конституция Российской Федерации, относящая особо охраняемые природные территории к предметам совместного ведения Российской Федерации и субъектов Российской Федерации;</a:t>
            </a:r>
            <a:br>
              <a:rPr lang="ru-RU" sz="2800" dirty="0" smtClean="0"/>
            </a:br>
            <a:r>
              <a:rPr lang="ru-RU" sz="2800" dirty="0" smtClean="0"/>
              <a:t>б) Федеральные законы "Об охране окружающей среды", "Об особо охраняемых природных территориях", "О природных лечебных ресурсах, лечебно-оздоровительных местностях и курортах", иные федеральные нормативные правовые акты;</a:t>
            </a:r>
            <a:br>
              <a:rPr lang="ru-RU" sz="2800" dirty="0" smtClean="0"/>
            </a:br>
            <a:r>
              <a:rPr lang="ru-RU" sz="2800" dirty="0" smtClean="0"/>
              <a:t>в) законы и акты органов исполнительной власти субъектов Российской Федерации</a:t>
            </a:r>
            <a:endParaRPr lang="ru-RU" sz="2800" dirty="0"/>
          </a:p>
        </p:txBody>
      </p:sp>
    </p:spTree>
  </p:cSld>
  <p:clrMapOvr>
    <a:masterClrMapping/>
  </p:clrMapOvr>
  <p:transition>
    <p:push/>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Содержимое 4" descr="8.jpeg"/>
          <p:cNvPicPr>
            <a:picLocks noGrp="1" noChangeAspect="1"/>
          </p:cNvPicPr>
          <p:nvPr>
            <p:ph idx="1"/>
          </p:nvPr>
        </p:nvPicPr>
        <p:blipFill>
          <a:blip r:embed="rId2"/>
          <a:stretch>
            <a:fillRect/>
          </a:stretch>
        </p:blipFill>
        <p:spPr>
          <a:xfrm>
            <a:off x="0" y="0"/>
            <a:ext cx="9144000" cy="6858000"/>
          </a:xfrm>
          <a:effectLst>
            <a:softEdge rad="112500"/>
          </a:effectLst>
        </p:spPr>
      </p:pic>
      <p:sp>
        <p:nvSpPr>
          <p:cNvPr id="15362" name="Заголовок 2"/>
          <p:cNvSpPr>
            <a:spLocks noGrp="1"/>
          </p:cNvSpPr>
          <p:nvPr>
            <p:ph type="title"/>
          </p:nvPr>
        </p:nvSpPr>
        <p:spPr>
          <a:xfrm>
            <a:off x="928688" y="357188"/>
            <a:ext cx="7758112" cy="2500312"/>
          </a:xfrm>
        </p:spPr>
        <p:txBody>
          <a:bodyPr/>
          <a:lstStyle/>
          <a:p>
            <a:r>
              <a:rPr lang="ru-RU" sz="2000" smtClean="0"/>
              <a:t>	</a:t>
            </a:r>
            <a:br>
              <a:rPr lang="ru-RU" sz="2000" smtClean="0"/>
            </a:br>
            <a:r>
              <a:rPr lang="ru-RU" sz="2000" smtClean="0"/>
              <a:t/>
            </a:r>
            <a:br>
              <a:rPr lang="ru-RU" sz="2000" smtClean="0"/>
            </a:br>
            <a:r>
              <a:rPr lang="ru-RU" sz="2000" smtClean="0"/>
              <a:t>По российскому законодательству особо охраняемыми природными территориями признаются участки земли, водной поверхности и воздушного пространства над ними, где располагаются природные комплексы и объекты, имеющие особое природоохранное, научное, культурное, эстетическое, рекреационное и оздоровительное значение. </a:t>
            </a:r>
          </a:p>
        </p:txBody>
      </p:sp>
    </p:spTree>
  </p:cSld>
  <p:clrMapOvr>
    <a:masterClrMapping/>
  </p:clrMapOvr>
  <p:transition>
    <p:push dir="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descr="14.jpg"/>
          <p:cNvPicPr>
            <a:picLocks noChangeAspect="1"/>
          </p:cNvPicPr>
          <p:nvPr/>
        </p:nvPicPr>
        <p:blipFill>
          <a:blip r:embed="rId2"/>
          <a:stretch>
            <a:fillRect/>
          </a:stretch>
        </p:blipFill>
        <p:spPr>
          <a:xfrm>
            <a:off x="0" y="0"/>
            <a:ext cx="9144000" cy="6858000"/>
          </a:xfrm>
          <a:prstGeom prst="rect">
            <a:avLst/>
          </a:prstGeom>
          <a:ln>
            <a:noFill/>
          </a:ln>
          <a:effectLst>
            <a:softEdge rad="112500"/>
          </a:effectLst>
        </p:spPr>
      </p:pic>
      <p:sp>
        <p:nvSpPr>
          <p:cNvPr id="2" name="Заголовок 1"/>
          <p:cNvSpPr>
            <a:spLocks noGrp="1"/>
          </p:cNvSpPr>
          <p:nvPr>
            <p:ph type="title"/>
          </p:nvPr>
        </p:nvSpPr>
        <p:spPr>
          <a:xfrm>
            <a:off x="457200" y="704088"/>
            <a:ext cx="8305800" cy="5296680"/>
          </a:xfrm>
        </p:spPr>
        <p:txBody>
          <a:bodyPr>
            <a:noAutofit/>
          </a:bodyPr>
          <a:lstStyle/>
          <a:p>
            <a:pPr fontAlgn="auto">
              <a:spcAft>
                <a:spcPts val="0"/>
              </a:spcAft>
              <a:defRPr/>
            </a:pPr>
            <a:r>
              <a:rPr lang="ru-RU" sz="2400" dirty="0" smtClean="0">
                <a:solidFill>
                  <a:schemeClr val="accent3">
                    <a:lumMod val="40000"/>
                    <a:lumOff val="60000"/>
                  </a:schemeClr>
                </a:solidFill>
                <a:effectLst>
                  <a:outerShdw blurRad="38100" dist="38100" dir="2700000" algn="tl">
                    <a:srgbClr val="000000">
                      <a:alpha val="43137"/>
                    </a:srgbClr>
                  </a:outerShdw>
                </a:effectLst>
              </a:rPr>
              <a:t>Особо охраняемые природные территории по признаку </a:t>
            </a:r>
            <a:r>
              <a:rPr lang="ru-RU" sz="2400" dirty="0" err="1" smtClean="0">
                <a:solidFill>
                  <a:schemeClr val="accent3">
                    <a:lumMod val="40000"/>
                    <a:lumOff val="60000"/>
                  </a:schemeClr>
                </a:solidFill>
                <a:effectLst>
                  <a:outerShdw blurRad="38100" dist="38100" dir="2700000" algn="tl">
                    <a:srgbClr val="000000">
                      <a:alpha val="43137"/>
                    </a:srgbClr>
                  </a:outerShdw>
                </a:effectLst>
              </a:rPr>
              <a:t>заповедности</a:t>
            </a:r>
            <a:r>
              <a:rPr lang="ru-RU" sz="2400" dirty="0" smtClean="0">
                <a:solidFill>
                  <a:schemeClr val="accent3">
                    <a:lumMod val="40000"/>
                    <a:lumOff val="60000"/>
                  </a:schemeClr>
                </a:solidFill>
                <a:effectLst>
                  <a:outerShdw blurRad="38100" dist="38100" dir="2700000" algn="tl">
                    <a:srgbClr val="000000">
                      <a:alpha val="43137"/>
                    </a:srgbClr>
                  </a:outerShdw>
                </a:effectLst>
              </a:rPr>
              <a:t> можно классифицировать на 3 группы:</a:t>
            </a:r>
            <a:br>
              <a:rPr lang="ru-RU" sz="2400" dirty="0" smtClean="0">
                <a:solidFill>
                  <a:schemeClr val="accent3">
                    <a:lumMod val="40000"/>
                    <a:lumOff val="60000"/>
                  </a:schemeClr>
                </a:solidFill>
                <a:effectLst>
                  <a:outerShdw blurRad="38100" dist="38100" dir="2700000" algn="tl">
                    <a:srgbClr val="000000">
                      <a:alpha val="43137"/>
                    </a:srgbClr>
                  </a:outerShdw>
                </a:effectLst>
              </a:rPr>
            </a:br>
            <a:r>
              <a:rPr lang="ru-RU" sz="2200" dirty="0" smtClean="0">
                <a:solidFill>
                  <a:schemeClr val="accent3">
                    <a:lumMod val="40000"/>
                    <a:lumOff val="60000"/>
                  </a:schemeClr>
                </a:solidFill>
              </a:rPr>
              <a:t/>
            </a:r>
            <a:br>
              <a:rPr lang="ru-RU" sz="2200" dirty="0" smtClean="0">
                <a:solidFill>
                  <a:schemeClr val="accent3">
                    <a:lumMod val="40000"/>
                    <a:lumOff val="60000"/>
                  </a:schemeClr>
                </a:solidFill>
              </a:rPr>
            </a:br>
            <a:r>
              <a:rPr lang="ru-RU" sz="2200" dirty="0" smtClean="0">
                <a:solidFill>
                  <a:schemeClr val="accent3">
                    <a:lumMod val="40000"/>
                    <a:lumOff val="60000"/>
                  </a:schemeClr>
                </a:solidFill>
              </a:rPr>
              <a:t>1. Абсолютное – исключает хозяйственную деятельность человека на своей территории. Вмешательство человека допускается только в исключительных случаях — для научных исследований, проведения санитарных рубок деревьев, борьбы с пожарами, уничтожения хищников и т. д. </a:t>
            </a:r>
            <a:br>
              <a:rPr lang="ru-RU" sz="2200" dirty="0" smtClean="0">
                <a:solidFill>
                  <a:schemeClr val="accent3">
                    <a:lumMod val="40000"/>
                    <a:lumOff val="60000"/>
                  </a:schemeClr>
                </a:solidFill>
              </a:rPr>
            </a:br>
            <a:r>
              <a:rPr lang="ru-RU" sz="2200" dirty="0" smtClean="0">
                <a:solidFill>
                  <a:schemeClr val="accent3">
                    <a:lumMod val="40000"/>
                    <a:lumOff val="60000"/>
                  </a:schemeClr>
                </a:solidFill>
              </a:rPr>
              <a:t>2. Относительное  – сочетание абсолютного запрета и ограниченной хозяйственной деятельности по эксплуатации природных ресурсов. Этому признаку соответствует организация заказников.</a:t>
            </a:r>
            <a:br>
              <a:rPr lang="ru-RU" sz="2200" dirty="0" smtClean="0">
                <a:solidFill>
                  <a:schemeClr val="accent3">
                    <a:lumMod val="40000"/>
                    <a:lumOff val="60000"/>
                  </a:schemeClr>
                </a:solidFill>
              </a:rPr>
            </a:br>
            <a:r>
              <a:rPr lang="ru-RU" sz="2200" dirty="0" smtClean="0">
                <a:solidFill>
                  <a:schemeClr val="accent3">
                    <a:lumMod val="40000"/>
                    <a:lumOff val="60000"/>
                  </a:schemeClr>
                </a:solidFill>
              </a:rPr>
              <a:t>3. Смешанный режим – сочетание заповедных зон с зонами, используемыми для отдыха и туризма. Проявляется при организации национальных и природных парков.</a:t>
            </a:r>
            <a:br>
              <a:rPr lang="ru-RU" sz="2200" dirty="0" smtClean="0">
                <a:solidFill>
                  <a:schemeClr val="accent3">
                    <a:lumMod val="40000"/>
                    <a:lumOff val="60000"/>
                  </a:schemeClr>
                </a:solidFill>
              </a:rPr>
            </a:br>
            <a:endParaRPr lang="ru-RU" sz="2200" dirty="0">
              <a:solidFill>
                <a:schemeClr val="accent3">
                  <a:lumMod val="40000"/>
                  <a:lumOff val="60000"/>
                </a:schemeClr>
              </a:solidFill>
            </a:endParaRPr>
          </a:p>
        </p:txBody>
      </p:sp>
    </p:spTree>
  </p:cSld>
  <p:clrMapOvr>
    <a:masterClrMapping/>
  </p:clrMapOvr>
  <p:transition>
    <p:push/>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09" name="Рисунок 2" descr="2.jpg"/>
          <p:cNvPicPr>
            <a:picLocks noChangeAspect="1"/>
          </p:cNvPicPr>
          <p:nvPr/>
        </p:nvPicPr>
        <p:blipFill>
          <a:blip r:embed="rId2"/>
          <a:srcRect/>
          <a:stretch>
            <a:fillRect/>
          </a:stretch>
        </p:blipFill>
        <p:spPr bwMode="auto">
          <a:xfrm>
            <a:off x="0" y="0"/>
            <a:ext cx="9144000" cy="6858000"/>
          </a:xfrm>
          <a:prstGeom prst="rect">
            <a:avLst/>
          </a:prstGeom>
          <a:noFill/>
          <a:ln w="9525">
            <a:noFill/>
            <a:miter lim="800000"/>
            <a:headEnd/>
            <a:tailEnd/>
          </a:ln>
        </p:spPr>
      </p:pic>
      <p:sp>
        <p:nvSpPr>
          <p:cNvPr id="2" name="Заголовок 1"/>
          <p:cNvSpPr>
            <a:spLocks noGrp="1"/>
          </p:cNvSpPr>
          <p:nvPr>
            <p:ph type="title"/>
          </p:nvPr>
        </p:nvSpPr>
        <p:spPr>
          <a:xfrm>
            <a:off x="457200" y="704088"/>
            <a:ext cx="8305800" cy="5868184"/>
          </a:xfrm>
        </p:spPr>
        <p:txBody>
          <a:bodyPr>
            <a:noAutofit/>
          </a:bodyPr>
          <a:lstStyle/>
          <a:p>
            <a:pPr fontAlgn="auto">
              <a:spcAft>
                <a:spcPts val="0"/>
              </a:spcAft>
              <a:defRPr/>
            </a:pPr>
            <a:r>
              <a:rPr lang="ru-RU" sz="2400" dirty="0" smtClean="0">
                <a:solidFill>
                  <a:srgbClr val="00B0F0"/>
                </a:solidFill>
                <a:effectLst>
                  <a:outerShdw blurRad="38100" dist="38100" dir="2700000" algn="tl">
                    <a:srgbClr val="000000">
                      <a:alpha val="43137"/>
                    </a:srgbClr>
                  </a:outerShdw>
                </a:effectLst>
              </a:rPr>
              <a:t>Основными чертами правового статуса ООПТ являются: </a:t>
            </a:r>
            <a:r>
              <a:rPr lang="ru-RU" sz="2200" dirty="0" smtClean="0">
                <a:solidFill>
                  <a:srgbClr val="00B0F0"/>
                </a:solidFill>
                <a:effectLst>
                  <a:outerShdw blurRad="38100" dist="38100" dir="2700000" algn="tl">
                    <a:srgbClr val="000000">
                      <a:alpha val="43137"/>
                    </a:srgbClr>
                  </a:outerShdw>
                </a:effectLst>
              </a:rPr>
              <a:t/>
            </a:r>
            <a:br>
              <a:rPr lang="ru-RU" sz="2200" dirty="0" smtClean="0">
                <a:solidFill>
                  <a:srgbClr val="00B0F0"/>
                </a:solidFill>
                <a:effectLst>
                  <a:outerShdw blurRad="38100" dist="38100" dir="2700000" algn="tl">
                    <a:srgbClr val="000000">
                      <a:alpha val="43137"/>
                    </a:srgbClr>
                  </a:outerShdw>
                </a:effectLst>
              </a:rPr>
            </a:br>
            <a:r>
              <a:rPr lang="ru-RU" sz="2200" dirty="0" smtClean="0">
                <a:solidFill>
                  <a:srgbClr val="00B0F0"/>
                </a:solidFill>
                <a:effectLst>
                  <a:outerShdw blurRad="38100" dist="38100" dir="2700000" algn="tl">
                    <a:srgbClr val="000000">
                      <a:alpha val="43137"/>
                    </a:srgbClr>
                  </a:outerShdw>
                </a:effectLst>
              </a:rPr>
              <a:t>*  их принадлежность к объектам общенационального достояния; </a:t>
            </a:r>
            <a:br>
              <a:rPr lang="ru-RU" sz="2200" dirty="0" smtClean="0">
                <a:solidFill>
                  <a:srgbClr val="00B0F0"/>
                </a:solidFill>
                <a:effectLst>
                  <a:outerShdw blurRad="38100" dist="38100" dir="2700000" algn="tl">
                    <a:srgbClr val="000000">
                      <a:alpha val="43137"/>
                    </a:srgbClr>
                  </a:outerShdw>
                </a:effectLst>
              </a:rPr>
            </a:br>
            <a:r>
              <a:rPr lang="ru-RU" sz="2200" dirty="0" smtClean="0">
                <a:solidFill>
                  <a:srgbClr val="00B0F0"/>
                </a:solidFill>
                <a:effectLst>
                  <a:outerShdw blurRad="38100" dist="38100" dir="2700000" algn="tl">
                    <a:srgbClr val="000000">
                      <a:alpha val="43137"/>
                    </a:srgbClr>
                  </a:outerShdw>
                </a:effectLst>
              </a:rPr>
              <a:t>*  полное или частичное изъятие из хозяйственного использования; </a:t>
            </a:r>
            <a:br>
              <a:rPr lang="ru-RU" sz="2200" dirty="0" smtClean="0">
                <a:solidFill>
                  <a:srgbClr val="00B0F0"/>
                </a:solidFill>
                <a:effectLst>
                  <a:outerShdw blurRad="38100" dist="38100" dir="2700000" algn="tl">
                    <a:srgbClr val="000000">
                      <a:alpha val="43137"/>
                    </a:srgbClr>
                  </a:outerShdw>
                </a:effectLst>
              </a:rPr>
            </a:br>
            <a:r>
              <a:rPr lang="ru-RU" sz="2200" dirty="0" smtClean="0">
                <a:solidFill>
                  <a:srgbClr val="00B0F0"/>
                </a:solidFill>
                <a:effectLst>
                  <a:outerShdw blurRad="38100" dist="38100" dir="2700000" algn="tl">
                    <a:srgbClr val="000000">
                      <a:alpha val="43137"/>
                    </a:srgbClr>
                  </a:outerShdw>
                </a:effectLst>
              </a:rPr>
              <a:t>*  установление особого режима охраны; </a:t>
            </a:r>
            <a:br>
              <a:rPr lang="ru-RU" sz="2200" dirty="0" smtClean="0">
                <a:solidFill>
                  <a:srgbClr val="00B0F0"/>
                </a:solidFill>
                <a:effectLst>
                  <a:outerShdw blurRad="38100" dist="38100" dir="2700000" algn="tl">
                    <a:srgbClr val="000000">
                      <a:alpha val="43137"/>
                    </a:srgbClr>
                  </a:outerShdw>
                </a:effectLst>
              </a:rPr>
            </a:br>
            <a:r>
              <a:rPr lang="ru-RU" sz="2200" dirty="0" smtClean="0">
                <a:solidFill>
                  <a:srgbClr val="00B0F0"/>
                </a:solidFill>
                <a:effectLst>
                  <a:outerShdw blurRad="38100" dist="38100" dir="2700000" algn="tl">
                    <a:srgbClr val="000000">
                      <a:alpha val="43137"/>
                    </a:srgbClr>
                  </a:outerShdw>
                </a:effectLst>
              </a:rPr>
              <a:t>*  включение в объекты государственной собственности; </a:t>
            </a:r>
            <a:br>
              <a:rPr lang="ru-RU" sz="2200" dirty="0" smtClean="0">
                <a:solidFill>
                  <a:srgbClr val="00B0F0"/>
                </a:solidFill>
                <a:effectLst>
                  <a:outerShdw blurRad="38100" dist="38100" dir="2700000" algn="tl">
                    <a:srgbClr val="000000">
                      <a:alpha val="43137"/>
                    </a:srgbClr>
                  </a:outerShdw>
                </a:effectLst>
              </a:rPr>
            </a:br>
            <a:r>
              <a:rPr lang="ru-RU" sz="2200" dirty="0" smtClean="0">
                <a:solidFill>
                  <a:srgbClr val="00B0F0"/>
                </a:solidFill>
                <a:effectLst>
                  <a:outerShdw blurRad="38100" dist="38100" dir="2700000" algn="tl">
                    <a:srgbClr val="000000">
                      <a:alpha val="43137"/>
                    </a:srgbClr>
                  </a:outerShdw>
                </a:effectLst>
              </a:rPr>
              <a:t>*  наличие особого порядка получения статуса; </a:t>
            </a:r>
            <a:br>
              <a:rPr lang="ru-RU" sz="2200" dirty="0" smtClean="0">
                <a:solidFill>
                  <a:srgbClr val="00B0F0"/>
                </a:solidFill>
                <a:effectLst>
                  <a:outerShdw blurRad="38100" dist="38100" dir="2700000" algn="tl">
                    <a:srgbClr val="000000">
                      <a:alpha val="43137"/>
                    </a:srgbClr>
                  </a:outerShdw>
                </a:effectLst>
              </a:rPr>
            </a:br>
            <a:r>
              <a:rPr lang="ru-RU" sz="2200" dirty="0" smtClean="0">
                <a:solidFill>
                  <a:srgbClr val="00B0F0"/>
                </a:solidFill>
                <a:effectLst>
                  <a:outerShdw blurRad="38100" dist="38100" dir="2700000" algn="tl">
                    <a:srgbClr val="000000">
                      <a:alpha val="43137"/>
                    </a:srgbClr>
                  </a:outerShdw>
                </a:effectLst>
              </a:rPr>
              <a:t>*  наделение определенным значением – федеральным, региональным, местным; </a:t>
            </a:r>
            <a:br>
              <a:rPr lang="ru-RU" sz="2200" dirty="0" smtClean="0">
                <a:solidFill>
                  <a:srgbClr val="00B0F0"/>
                </a:solidFill>
                <a:effectLst>
                  <a:outerShdw blurRad="38100" dist="38100" dir="2700000" algn="tl">
                    <a:srgbClr val="000000">
                      <a:alpha val="43137"/>
                    </a:srgbClr>
                  </a:outerShdw>
                </a:effectLst>
              </a:rPr>
            </a:br>
            <a:r>
              <a:rPr lang="ru-RU" sz="2200" dirty="0" smtClean="0">
                <a:solidFill>
                  <a:srgbClr val="00B0F0"/>
                </a:solidFill>
                <a:effectLst>
                  <a:outerShdw blurRad="38100" dist="38100" dir="2700000" algn="tl">
                    <a:srgbClr val="000000">
                      <a:alpha val="43137"/>
                    </a:srgbClr>
                  </a:outerShdw>
                </a:effectLst>
              </a:rPr>
              <a:t>*  включение в государственный кадастр ООПТ; </a:t>
            </a:r>
            <a:br>
              <a:rPr lang="ru-RU" sz="2200" dirty="0" smtClean="0">
                <a:solidFill>
                  <a:srgbClr val="00B0F0"/>
                </a:solidFill>
                <a:effectLst>
                  <a:outerShdw blurRad="38100" dist="38100" dir="2700000" algn="tl">
                    <a:srgbClr val="000000">
                      <a:alpha val="43137"/>
                    </a:srgbClr>
                  </a:outerShdw>
                </a:effectLst>
              </a:rPr>
            </a:br>
            <a:r>
              <a:rPr lang="ru-RU" sz="2200" dirty="0" smtClean="0">
                <a:solidFill>
                  <a:srgbClr val="00B0F0"/>
                </a:solidFill>
                <a:effectLst>
                  <a:outerShdw blurRad="38100" dist="38100" dir="2700000" algn="tl">
                    <a:srgbClr val="000000">
                      <a:alpha val="43137"/>
                    </a:srgbClr>
                  </a:outerShdw>
                </a:effectLst>
              </a:rPr>
              <a:t>*  установление статусных характеристик и режима охраны осуществляется в соответствии со сложной иерархией нормативно-правовых актов – федеральными законами, типовыми положениями, положениями о конкретной особо охраняемой природной территории; </a:t>
            </a:r>
            <a:br>
              <a:rPr lang="ru-RU" sz="2200" dirty="0" smtClean="0">
                <a:solidFill>
                  <a:srgbClr val="00B0F0"/>
                </a:solidFill>
                <a:effectLst>
                  <a:outerShdw blurRad="38100" dist="38100" dir="2700000" algn="tl">
                    <a:srgbClr val="000000">
                      <a:alpha val="43137"/>
                    </a:srgbClr>
                  </a:outerShdw>
                </a:effectLst>
              </a:rPr>
            </a:br>
            <a:r>
              <a:rPr lang="ru-RU" sz="2200" dirty="0" smtClean="0">
                <a:solidFill>
                  <a:srgbClr val="00B0F0"/>
                </a:solidFill>
                <a:effectLst>
                  <a:outerShdw blurRad="38100" dist="38100" dir="2700000" algn="tl">
                    <a:srgbClr val="000000">
                      <a:alpha val="43137"/>
                    </a:srgbClr>
                  </a:outerShdw>
                </a:effectLst>
              </a:rPr>
              <a:t>*  установление мер юридической ответственности за нарушение режима.</a:t>
            </a:r>
            <a:endParaRPr lang="ru-RU" sz="2200" dirty="0">
              <a:solidFill>
                <a:srgbClr val="00B0F0"/>
              </a:solidFill>
              <a:effectLst>
                <a:outerShdw blurRad="38100" dist="38100" dir="2700000" algn="tl">
                  <a:srgbClr val="000000">
                    <a:alpha val="43137"/>
                  </a:srgbClr>
                </a:outerShdw>
              </a:effectLst>
            </a:endParaRPr>
          </a:p>
        </p:txBody>
      </p:sp>
    </p:spTree>
  </p:cSld>
  <p:clrMapOvr>
    <a:masterClrMapping/>
  </p:clrMapOvr>
  <p:transition>
    <p:push dir="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3" name="Рисунок 2" descr="знак.JPG"/>
          <p:cNvPicPr>
            <a:picLocks noChangeAspect="1"/>
          </p:cNvPicPr>
          <p:nvPr/>
        </p:nvPicPr>
        <p:blipFill>
          <a:blip r:embed="rId2"/>
          <a:srcRect/>
          <a:stretch>
            <a:fillRect/>
          </a:stretch>
        </p:blipFill>
        <p:spPr bwMode="auto">
          <a:xfrm>
            <a:off x="1285875" y="785813"/>
            <a:ext cx="6296025" cy="5910262"/>
          </a:xfrm>
          <a:prstGeom prst="rect">
            <a:avLst/>
          </a:prstGeom>
          <a:noFill/>
          <a:ln w="9525">
            <a:noFill/>
            <a:miter lim="800000"/>
            <a:headEnd/>
            <a:tailEnd/>
          </a:ln>
        </p:spPr>
      </p:pic>
      <p:sp>
        <p:nvSpPr>
          <p:cNvPr id="2" name="Заголовок 1"/>
          <p:cNvSpPr>
            <a:spLocks noGrp="1"/>
          </p:cNvSpPr>
          <p:nvPr>
            <p:ph type="title"/>
          </p:nvPr>
        </p:nvSpPr>
        <p:spPr>
          <a:xfrm>
            <a:off x="642910" y="704088"/>
            <a:ext cx="8120090" cy="5868184"/>
          </a:xfrm>
        </p:spPr>
        <p:txBody>
          <a:bodyPr>
            <a:noAutofit/>
          </a:bodyPr>
          <a:lstStyle/>
          <a:p>
            <a:pPr fontAlgn="auto">
              <a:spcAft>
                <a:spcPts val="0"/>
              </a:spcAft>
              <a:defRPr/>
            </a:pPr>
            <a:r>
              <a:rPr lang="ru-RU" sz="2800" dirty="0" smtClean="0">
                <a:solidFill>
                  <a:srgbClr val="00B0F0"/>
                </a:solidFill>
                <a:effectLst>
                  <a:outerShdw blurRad="38100" dist="38100" dir="2700000" algn="tl">
                    <a:srgbClr val="000000">
                      <a:alpha val="43137"/>
                    </a:srgbClr>
                  </a:outerShdw>
                </a:effectLst>
              </a:rPr>
              <a:t>На землях ООПТ федерального значения запрещено:</a:t>
            </a:r>
            <a:r>
              <a:rPr lang="ru-RU" sz="2400" dirty="0" smtClean="0">
                <a:solidFill>
                  <a:srgbClr val="00B0F0"/>
                </a:solidFill>
                <a:effectLst>
                  <a:outerShdw blurRad="38100" dist="38100" dir="2700000" algn="tl">
                    <a:srgbClr val="000000">
                      <a:alpha val="43137"/>
                    </a:srgbClr>
                  </a:outerShdw>
                </a:effectLst>
              </a:rPr>
              <a:t/>
            </a:r>
            <a:br>
              <a:rPr lang="ru-RU" sz="2400" dirty="0" smtClean="0">
                <a:solidFill>
                  <a:srgbClr val="00B0F0"/>
                </a:solidFill>
                <a:effectLst>
                  <a:outerShdw blurRad="38100" dist="38100" dir="2700000" algn="tl">
                    <a:srgbClr val="000000">
                      <a:alpha val="43137"/>
                    </a:srgbClr>
                  </a:outerShdw>
                </a:effectLst>
              </a:rPr>
            </a:br>
            <a:r>
              <a:rPr lang="ru-RU" sz="2400" dirty="0" smtClean="0">
                <a:solidFill>
                  <a:srgbClr val="00B0F0"/>
                </a:solidFill>
                <a:effectLst>
                  <a:outerShdw blurRad="38100" dist="38100" dir="2700000" algn="tl">
                    <a:srgbClr val="000000">
                      <a:alpha val="43137"/>
                    </a:srgbClr>
                  </a:outerShdw>
                </a:effectLst>
              </a:rPr>
              <a:t>* предоставление садовых и дачных участков;</a:t>
            </a:r>
            <a:br>
              <a:rPr lang="ru-RU" sz="2400" dirty="0" smtClean="0">
                <a:solidFill>
                  <a:srgbClr val="00B0F0"/>
                </a:solidFill>
                <a:effectLst>
                  <a:outerShdw blurRad="38100" dist="38100" dir="2700000" algn="tl">
                    <a:srgbClr val="000000">
                      <a:alpha val="43137"/>
                    </a:srgbClr>
                  </a:outerShdw>
                </a:effectLst>
              </a:rPr>
            </a:br>
            <a:r>
              <a:rPr lang="ru-RU" sz="2400" dirty="0" smtClean="0">
                <a:solidFill>
                  <a:srgbClr val="00B0F0"/>
                </a:solidFill>
                <a:effectLst>
                  <a:outerShdw blurRad="38100" dist="38100" dir="2700000" algn="tl">
                    <a:srgbClr val="000000">
                      <a:alpha val="43137"/>
                    </a:srgbClr>
                  </a:outerShdw>
                </a:effectLst>
              </a:rPr>
              <a:t>* строительство федеральных автомобильных дорог, трубопроводов, линий электропередач и других коммуникаций, а также строительство и эксплуатация промышленных, хозяйственных и жилых объектов, не связанных с функционированием особо охраняемых природных территорий;</a:t>
            </a:r>
            <a:br>
              <a:rPr lang="ru-RU" sz="2400" dirty="0" smtClean="0">
                <a:solidFill>
                  <a:srgbClr val="00B0F0"/>
                </a:solidFill>
                <a:effectLst>
                  <a:outerShdw blurRad="38100" dist="38100" dir="2700000" algn="tl">
                    <a:srgbClr val="000000">
                      <a:alpha val="43137"/>
                    </a:srgbClr>
                  </a:outerShdw>
                </a:effectLst>
              </a:rPr>
            </a:br>
            <a:r>
              <a:rPr lang="ru-RU" sz="2400" dirty="0" smtClean="0">
                <a:solidFill>
                  <a:srgbClr val="00B0F0"/>
                </a:solidFill>
                <a:effectLst>
                  <a:outerShdw blurRad="38100" dist="38100" dir="2700000" algn="tl">
                    <a:srgbClr val="000000">
                      <a:alpha val="43137"/>
                    </a:srgbClr>
                  </a:outerShdw>
                </a:effectLst>
              </a:rPr>
              <a:t>* движение и стоянка механических транспортных средств, не связанных с функционированием особо охраняемых природных территорий, прогон скота вне автомобильных дорог;</a:t>
            </a:r>
            <a:br>
              <a:rPr lang="ru-RU" sz="2400" dirty="0" smtClean="0">
                <a:solidFill>
                  <a:srgbClr val="00B0F0"/>
                </a:solidFill>
                <a:effectLst>
                  <a:outerShdw blurRad="38100" dist="38100" dir="2700000" algn="tl">
                    <a:srgbClr val="000000">
                      <a:alpha val="43137"/>
                    </a:srgbClr>
                  </a:outerShdw>
                </a:effectLst>
              </a:rPr>
            </a:br>
            <a:r>
              <a:rPr lang="ru-RU" sz="2400" dirty="0" smtClean="0">
                <a:solidFill>
                  <a:srgbClr val="00B0F0"/>
                </a:solidFill>
                <a:effectLst>
                  <a:outerShdw blurRad="38100" dist="38100" dir="2700000" algn="tl">
                    <a:srgbClr val="000000">
                      <a:alpha val="43137"/>
                    </a:srgbClr>
                  </a:outerShdw>
                </a:effectLst>
              </a:rPr>
              <a:t>* иные виды деятельности, запрещенные федеральными законами.</a:t>
            </a:r>
            <a:br>
              <a:rPr lang="ru-RU" sz="2400" dirty="0" smtClean="0">
                <a:solidFill>
                  <a:srgbClr val="00B0F0"/>
                </a:solidFill>
                <a:effectLst>
                  <a:outerShdw blurRad="38100" dist="38100" dir="2700000" algn="tl">
                    <a:srgbClr val="000000">
                      <a:alpha val="43137"/>
                    </a:srgbClr>
                  </a:outerShdw>
                </a:effectLst>
              </a:rPr>
            </a:br>
            <a:endParaRPr lang="ru-RU" sz="2400" dirty="0">
              <a:solidFill>
                <a:srgbClr val="00B0F0"/>
              </a:solidFill>
              <a:effectLst>
                <a:outerShdw blurRad="38100" dist="38100" dir="2700000" algn="tl">
                  <a:srgbClr val="000000">
                    <a:alpha val="43137"/>
                  </a:srgbClr>
                </a:outerShdw>
              </a:effectLst>
            </a:endParaRPr>
          </a:p>
        </p:txBody>
      </p:sp>
    </p:spTree>
  </p:cSld>
  <p:clrMapOvr>
    <a:masterClrMapping/>
  </p:clrMapOvr>
  <p:transition>
    <p:push/>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Содержимое 4" descr="5.jpg"/>
          <p:cNvPicPr>
            <a:picLocks noGrp="1" noChangeAspect="1"/>
          </p:cNvPicPr>
          <p:nvPr>
            <p:ph idx="1"/>
          </p:nvPr>
        </p:nvPicPr>
        <p:blipFill>
          <a:blip r:embed="rId2"/>
          <a:stretch>
            <a:fillRect/>
          </a:stretch>
        </p:blipFill>
        <p:spPr>
          <a:xfrm>
            <a:off x="0" y="-1"/>
            <a:ext cx="9144000" cy="6858001"/>
          </a:xfrm>
          <a:effectLst>
            <a:softEdge rad="112500"/>
          </a:effectLst>
        </p:spPr>
      </p:pic>
      <p:sp>
        <p:nvSpPr>
          <p:cNvPr id="2" name="Заголовок 1"/>
          <p:cNvSpPr>
            <a:spLocks noGrp="1"/>
          </p:cNvSpPr>
          <p:nvPr>
            <p:ph type="title"/>
          </p:nvPr>
        </p:nvSpPr>
        <p:spPr>
          <a:xfrm>
            <a:off x="571500" y="571500"/>
            <a:ext cx="7643813" cy="2071688"/>
          </a:xfrm>
        </p:spPr>
        <p:txBody>
          <a:bodyPr>
            <a:noAutofit/>
          </a:bodyPr>
          <a:lstStyle/>
          <a:p>
            <a:pPr fontAlgn="auto">
              <a:spcAft>
                <a:spcPts val="0"/>
              </a:spcAft>
              <a:defRPr/>
            </a:pPr>
            <a:r>
              <a:rPr lang="ru-RU" sz="2400" dirty="0" smtClean="0">
                <a:solidFill>
                  <a:schemeClr val="accent3">
                    <a:lumMod val="40000"/>
                    <a:lumOff val="60000"/>
                  </a:schemeClr>
                </a:solidFill>
                <a:effectLst>
                  <a:outerShdw blurRad="38100" dist="38100" dir="2700000" algn="tl">
                    <a:srgbClr val="000000">
                      <a:alpha val="43137"/>
                    </a:srgbClr>
                  </a:outerShdw>
                </a:effectLst>
              </a:rPr>
              <a:t>Государственными природными заказниками являются территории (акватории), имеющие особое значение для сохранения или восстановления природных комплексов или их компонентов и поддержания экологического баланса.</a:t>
            </a:r>
            <a:endParaRPr lang="ru-RU" sz="2400" dirty="0">
              <a:solidFill>
                <a:schemeClr val="accent3">
                  <a:lumMod val="40000"/>
                  <a:lumOff val="60000"/>
                </a:schemeClr>
              </a:solidFill>
              <a:effectLst>
                <a:outerShdw blurRad="38100" dist="38100" dir="2700000" algn="tl">
                  <a:srgbClr val="000000">
                    <a:alpha val="43137"/>
                  </a:srgbClr>
                </a:outerShdw>
              </a:effectLst>
            </a:endParaRPr>
          </a:p>
        </p:txBody>
      </p:sp>
    </p:spTree>
  </p:cSld>
  <p:clrMapOvr>
    <a:masterClrMapping/>
  </p:clrMapOvr>
  <p:transition>
    <p:push dir="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305800" cy="5725308"/>
          </a:xfrm>
        </p:spPr>
        <p:txBody>
          <a:bodyPr/>
          <a:lstStyle/>
          <a:p>
            <a:pPr fontAlgn="auto">
              <a:spcAft>
                <a:spcPts val="0"/>
              </a:spcAft>
              <a:defRPr/>
            </a:pPr>
            <a:r>
              <a:rPr lang="ru-RU" sz="3200" dirty="0" smtClean="0"/>
              <a:t>Заповедники классифицируются по профилю:</a:t>
            </a:r>
            <a:r>
              <a:rPr lang="ru-RU" sz="2800" dirty="0" smtClean="0"/>
              <a:t/>
            </a:r>
            <a:br>
              <a:rPr lang="ru-RU" sz="2800" dirty="0" smtClean="0"/>
            </a:br>
            <a:r>
              <a:rPr lang="ru-RU" sz="2800" dirty="0" smtClean="0"/>
              <a:t/>
            </a:r>
            <a:br>
              <a:rPr lang="ru-RU" sz="2800" dirty="0" smtClean="0"/>
            </a:br>
            <a:r>
              <a:rPr lang="ru-RU" sz="2800" dirty="0" smtClean="0"/>
              <a:t>а) комплексные (ландшафтные) – предназначенными для сохранения и восстановления ландшафтов; </a:t>
            </a:r>
            <a:br>
              <a:rPr lang="ru-RU" sz="2800" dirty="0" smtClean="0"/>
            </a:br>
            <a:r>
              <a:rPr lang="ru-RU" sz="2800" dirty="0" smtClean="0"/>
              <a:t>б) биологические (ботанические и зоологические) для охраны и восстановления редких и исчезающих видов растений и животных или видов, ценных в хозяйственном, научном и культурном отношении; </a:t>
            </a:r>
            <a:br>
              <a:rPr lang="ru-RU" sz="2800" dirty="0" smtClean="0"/>
            </a:br>
            <a:r>
              <a:rPr lang="ru-RU" sz="2800" dirty="0" smtClean="0"/>
              <a:t>в) палеонтологические – для охраны ископаемых объектов; </a:t>
            </a:r>
            <a:br>
              <a:rPr lang="ru-RU" sz="2800" dirty="0" smtClean="0"/>
            </a:br>
            <a:r>
              <a:rPr lang="ru-RU" sz="2800" dirty="0" smtClean="0"/>
              <a:t>г) гидрологические (</a:t>
            </a:r>
            <a:r>
              <a:rPr lang="ru-RU" sz="2800" dirty="0" err="1" smtClean="0"/>
              <a:t>болотными,речными</a:t>
            </a:r>
            <a:r>
              <a:rPr lang="ru-RU" sz="2800" dirty="0" smtClean="0"/>
              <a:t>, морскими); </a:t>
            </a:r>
            <a:br>
              <a:rPr lang="ru-RU" sz="2800" dirty="0" smtClean="0"/>
            </a:br>
            <a:r>
              <a:rPr lang="ru-RU" sz="2800" dirty="0" err="1" smtClean="0"/>
              <a:t>д</a:t>
            </a:r>
            <a:r>
              <a:rPr lang="ru-RU" sz="2800" dirty="0" smtClean="0"/>
              <a:t>) геологические – для сохранения неживой природы</a:t>
            </a:r>
            <a:endParaRPr lang="ru-RU" sz="2800" dirty="0"/>
          </a:p>
        </p:txBody>
      </p:sp>
    </p:spTree>
  </p:cSld>
  <p:clrMapOvr>
    <a:masterClrMapping/>
  </p:clrMapOvr>
  <p:transition>
    <p:wip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Заголовок 2"/>
          <p:cNvSpPr>
            <a:spLocks noGrp="1"/>
          </p:cNvSpPr>
          <p:nvPr>
            <p:ph type="title"/>
          </p:nvPr>
        </p:nvSpPr>
        <p:spPr>
          <a:xfrm>
            <a:off x="457200" y="704850"/>
            <a:ext cx="8229600" cy="1295400"/>
          </a:xfrm>
        </p:spPr>
        <p:txBody>
          <a:bodyPr/>
          <a:lstStyle/>
          <a:p>
            <a:r>
              <a:rPr lang="ru-RU" sz="2400" smtClean="0"/>
              <a:t>	На территориях государственных природных заказников постоянно или временно запрещается или ограничивается любая деятельность, если она противоречит целям создания государственных природных заказников или причиняет вред природным комплексам и их компонентам</a:t>
            </a:r>
          </a:p>
        </p:txBody>
      </p:sp>
      <p:pic>
        <p:nvPicPr>
          <p:cNvPr id="5" name="Содержимое 4" descr="7.jpeg"/>
          <p:cNvPicPr>
            <a:picLocks noGrp="1" noChangeAspect="1"/>
          </p:cNvPicPr>
          <p:nvPr>
            <p:ph idx="1"/>
          </p:nvPr>
        </p:nvPicPr>
        <p:blipFill>
          <a:blip r:embed="rId2"/>
          <a:stretch>
            <a:fillRect/>
          </a:stretch>
        </p:blipFill>
        <p:spPr>
          <a:xfrm>
            <a:off x="1571604" y="2000240"/>
            <a:ext cx="6000792" cy="4500595"/>
          </a:xfrm>
          <a:effectLst>
            <a:softEdge rad="112500"/>
          </a:effectLst>
        </p:spPr>
      </p:pic>
    </p:spTree>
  </p:cSld>
  <p:clrMapOvr>
    <a:masterClrMapping/>
  </p:clrMapOvr>
  <p:transition>
    <p:push dir="r"/>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Поток">
  <a:themeElements>
    <a:clrScheme name="Поток">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Поток">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Поток">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Override1.xml><?xml version="1.0" encoding="utf-8"?>
<a:themeOverride xmlns:a="http://schemas.openxmlformats.org/drawingml/2006/main">
  <a:clrScheme name="Поток">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themeOverride>
</file>

<file path=ppt/theme/themeOverride2.xml><?xml version="1.0" encoding="utf-8"?>
<a:themeOverride xmlns:a="http://schemas.openxmlformats.org/drawingml/2006/main">
  <a:clrScheme name="Поток">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themeOverride>
</file>

<file path=docProps/app.xml><?xml version="1.0" encoding="utf-8"?>
<Properties xmlns="http://schemas.openxmlformats.org/officeDocument/2006/extended-properties" xmlns:vt="http://schemas.openxmlformats.org/officeDocument/2006/docPropsVTypes">
  <Template>Flow</Template>
  <TotalTime>115</TotalTime>
  <Words>84</Words>
  <Application>Microsoft Office PowerPoint</Application>
  <PresentationFormat>Экран (4:3)</PresentationFormat>
  <Paragraphs>3</Paragraphs>
  <Slides>14</Slides>
  <Notes>0</Notes>
  <HiddenSlides>0</HiddenSlides>
  <MMClips>0</MMClips>
  <ScaleCrop>false</ScaleCrop>
  <HeadingPairs>
    <vt:vector size="6" baseType="variant">
      <vt:variant>
        <vt:lpstr>Использованные шрифты</vt:lpstr>
      </vt:variant>
      <vt:variant>
        <vt:i4>4</vt:i4>
      </vt:variant>
      <vt:variant>
        <vt:lpstr>Шаблон оформления</vt:lpstr>
      </vt:variant>
      <vt:variant>
        <vt:i4>4</vt:i4>
      </vt:variant>
      <vt:variant>
        <vt:lpstr>Заголовки слайдов</vt:lpstr>
      </vt:variant>
      <vt:variant>
        <vt:i4>14</vt:i4>
      </vt:variant>
    </vt:vector>
  </HeadingPairs>
  <TitlesOfParts>
    <vt:vector size="22" baseType="lpstr">
      <vt:lpstr>Constantia</vt:lpstr>
      <vt:lpstr>Arial</vt:lpstr>
      <vt:lpstr>Calibri</vt:lpstr>
      <vt:lpstr>Wingdings 2</vt:lpstr>
      <vt:lpstr>Поток</vt:lpstr>
      <vt:lpstr>Поток</vt:lpstr>
      <vt:lpstr>Поток</vt:lpstr>
      <vt:lpstr>Поток</vt:lpstr>
      <vt:lpstr>Слайд 1</vt:lpstr>
      <vt:lpstr>Слайд 2</vt:lpstr>
      <vt:lpstr>   По российскому законодательству особо охраняемыми природными территориями признаются участки земли, водной поверхности и воздушного пространства над ними, где располагаются природные комплексы и объекты, имеющие особое природоохранное, научное, культурное, эстетическое, рекреационное и оздоровительное значение. </vt:lpstr>
      <vt:lpstr>Слайд 4</vt:lpstr>
      <vt:lpstr>Слайд 5</vt:lpstr>
      <vt:lpstr>Слайд 6</vt:lpstr>
      <vt:lpstr>Государственными природными заказниками являются территории (акватории), имеющие особое значение для сохранения или восстановления природных комплексов или их компонентов и поддержания экологического баланса.</vt:lpstr>
      <vt:lpstr>Слайд 8</vt:lpstr>
      <vt:lpstr> На территориях государственных природных заказников постоянно или временно запрещается или ограничивается любая деятельность, если она противоречит целям создания государственных природных заказников или причиняет вред природным комплексам и их компонентам</vt:lpstr>
      <vt:lpstr>Слайд 10</vt:lpstr>
      <vt:lpstr>Слайд 11</vt:lpstr>
      <vt:lpstr>Слайд 12</vt:lpstr>
      <vt:lpstr>Слайд 13</vt:lpstr>
      <vt:lpstr>Слайд 14</vt:lpstr>
    </vt:vector>
  </TitlesOfParts>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Правовой статус заказников</dc:title>
  <dc:creator>analitik</dc:creator>
  <cp:lastModifiedBy>Philka</cp:lastModifiedBy>
  <cp:revision>22</cp:revision>
  <dcterms:created xsi:type="dcterms:W3CDTF">2010-04-19T10:21:00Z</dcterms:created>
  <dcterms:modified xsi:type="dcterms:W3CDTF">2010-10-31T12:29:56Z</dcterms:modified>
</cp:coreProperties>
</file>